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hEeoDNw8WWUnm5eCDpr+geuzmG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pic>
        <p:nvPicPr>
          <p:cNvPr descr="HD-ShadowLong.png" id="16" name="Google Shape;16;p28"/>
          <p:cNvPicPr preferRelativeResize="0"/>
          <p:nvPr/>
        </p:nvPicPr>
        <p:blipFill rotWithShape="1">
          <a:blip r:embed="rId2">
            <a:alphaModFix/>
          </a:blip>
          <a:srcRect b="0" l="0" r="0" t="0"/>
          <a:stretch/>
        </p:blipFill>
        <p:spPr>
          <a:xfrm>
            <a:off x="1" y="4242851"/>
            <a:ext cx="8968084" cy="275942"/>
          </a:xfrm>
          <a:prstGeom prst="rect">
            <a:avLst/>
          </a:prstGeom>
          <a:noFill/>
          <a:ln>
            <a:noFill/>
          </a:ln>
        </p:spPr>
      </p:pic>
      <p:pic>
        <p:nvPicPr>
          <p:cNvPr descr="HD-ShadowShort.png" id="17" name="Google Shape;17;p28"/>
          <p:cNvPicPr preferRelativeResize="0"/>
          <p:nvPr/>
        </p:nvPicPr>
        <p:blipFill rotWithShape="1">
          <a:blip r:embed="rId3">
            <a:alphaModFix/>
          </a:blip>
          <a:srcRect b="0" l="0" r="0" t="0"/>
          <a:stretch/>
        </p:blipFill>
        <p:spPr>
          <a:xfrm>
            <a:off x="9111716" y="4243845"/>
            <a:ext cx="3077108" cy="276940"/>
          </a:xfrm>
          <a:prstGeom prst="rect">
            <a:avLst/>
          </a:prstGeom>
          <a:noFill/>
          <a:ln>
            <a:noFill/>
          </a:ln>
        </p:spPr>
      </p:pic>
      <p:sp>
        <p:nvSpPr>
          <p:cNvPr id="18" name="Google Shape;18;p28"/>
          <p:cNvSpPr/>
          <p:nvPr/>
        </p:nvSpPr>
        <p:spPr>
          <a:xfrm>
            <a:off x="0" y="2590078"/>
            <a:ext cx="8968085" cy="1660332"/>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8"/>
          <p:cNvSpPr/>
          <p:nvPr/>
        </p:nvSpPr>
        <p:spPr>
          <a:xfrm>
            <a:off x="9111715" y="2590078"/>
            <a:ext cx="3077109"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8"/>
          <p:cNvSpPr txBox="1"/>
          <p:nvPr>
            <p:ph type="ctrTitle"/>
          </p:nvPr>
        </p:nvSpPr>
        <p:spPr>
          <a:xfrm>
            <a:off x="680322" y="2733709"/>
            <a:ext cx="8144134"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5400"/>
              <a:buFont typeface="Trebuchet MS"/>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8"/>
          <p:cNvSpPr txBox="1"/>
          <p:nvPr>
            <p:ph idx="1" type="subTitle"/>
          </p:nvPr>
        </p:nvSpPr>
        <p:spPr>
          <a:xfrm>
            <a:off x="680322" y="4394039"/>
            <a:ext cx="8144134"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2" name="Google Shape;22;p28"/>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8"/>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8"/>
          <p:cNvSpPr txBox="1"/>
          <p:nvPr>
            <p:ph idx="12" type="sldNum"/>
          </p:nvPr>
        </p:nvSpPr>
        <p:spPr>
          <a:xfrm>
            <a:off x="9255346" y="2750337"/>
            <a:ext cx="1171888" cy="1356442"/>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pic>
        <p:nvPicPr>
          <p:cNvPr descr="HD-ShadowShort.png" id="26" name="Google Shape;26;p29"/>
          <p:cNvPicPr preferRelativeResize="0"/>
          <p:nvPr/>
        </p:nvPicPr>
        <p:blipFill rotWithShape="1">
          <a:blip r:embed="rId2">
            <a:alphaModFix/>
          </a:blip>
          <a:srcRect b="0" l="0" r="0" t="0"/>
          <a:stretch/>
        </p:blipFill>
        <p:spPr>
          <a:xfrm>
            <a:off x="10585826" y="1971234"/>
            <a:ext cx="1602997" cy="144270"/>
          </a:xfrm>
          <a:prstGeom prst="rect">
            <a:avLst/>
          </a:prstGeom>
          <a:noFill/>
          <a:ln>
            <a:noFill/>
          </a:ln>
        </p:spPr>
      </p:pic>
      <p:sp>
        <p:nvSpPr>
          <p:cNvPr id="27" name="Google Shape;27;p29"/>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9"/>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9"/>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9"/>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pic>
        <p:nvPicPr>
          <p:cNvPr descr="HD-ShadowLong.png" id="32" name="Google Shape;32;p30"/>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33" name="Google Shape;33;p30"/>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34" name="Google Shape;34;p30"/>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0"/>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30"/>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8" name="Google Shape;38;p30"/>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0"/>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0"/>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pic>
        <p:nvPicPr>
          <p:cNvPr descr="HD-ShadowLong.png" id="42" name="Google Shape;42;p31"/>
          <p:cNvPicPr preferRelativeResize="0"/>
          <p:nvPr/>
        </p:nvPicPr>
        <p:blipFill rotWithShape="1">
          <a:blip r:embed="rId2">
            <a:alphaModFix/>
          </a:blip>
          <a:srcRect b="0" l="0" r="0" t="0"/>
          <a:stretch/>
        </p:blipFill>
        <p:spPr>
          <a:xfrm>
            <a:off x="-1" y="4086907"/>
            <a:ext cx="10437812" cy="321164"/>
          </a:xfrm>
          <a:prstGeom prst="rect">
            <a:avLst/>
          </a:prstGeom>
          <a:noFill/>
          <a:ln>
            <a:noFill/>
          </a:ln>
        </p:spPr>
      </p:pic>
      <p:pic>
        <p:nvPicPr>
          <p:cNvPr descr="HD-ShadowShort.png" id="43" name="Google Shape;43;p31"/>
          <p:cNvPicPr preferRelativeResize="0"/>
          <p:nvPr/>
        </p:nvPicPr>
        <p:blipFill rotWithShape="1">
          <a:blip r:embed="rId3">
            <a:alphaModFix/>
          </a:blip>
          <a:srcRect b="0" l="0" r="0" t="0"/>
          <a:stretch/>
        </p:blipFill>
        <p:spPr>
          <a:xfrm>
            <a:off x="10585824" y="4087901"/>
            <a:ext cx="1602997" cy="144270"/>
          </a:xfrm>
          <a:prstGeom prst="rect">
            <a:avLst/>
          </a:prstGeom>
          <a:noFill/>
          <a:ln>
            <a:noFill/>
          </a:ln>
        </p:spPr>
      </p:pic>
      <p:sp>
        <p:nvSpPr>
          <p:cNvPr id="44" name="Google Shape;44;p31"/>
          <p:cNvSpPr/>
          <p:nvPr/>
        </p:nvSpPr>
        <p:spPr>
          <a:xfrm>
            <a:off x="-2" y="2726267"/>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1"/>
          <p:cNvSpPr/>
          <p:nvPr/>
        </p:nvSpPr>
        <p:spPr>
          <a:xfrm>
            <a:off x="10585825" y="2726267"/>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1"/>
          <p:cNvSpPr txBox="1"/>
          <p:nvPr>
            <p:ph type="title"/>
          </p:nvPr>
        </p:nvSpPr>
        <p:spPr>
          <a:xfrm>
            <a:off x="680322" y="2869895"/>
            <a:ext cx="961386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1"/>
          <p:cNvSpPr txBox="1"/>
          <p:nvPr>
            <p:ph idx="1" type="body"/>
          </p:nvPr>
        </p:nvSpPr>
        <p:spPr>
          <a:xfrm>
            <a:off x="680322" y="4232171"/>
            <a:ext cx="961386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8" name="Google Shape;48;p31"/>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1"/>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1"/>
          <p:cNvSpPr txBox="1"/>
          <p:nvPr>
            <p:ph idx="12" type="sldNum"/>
          </p:nvPr>
        </p:nvSpPr>
        <p:spPr>
          <a:xfrm>
            <a:off x="10729455" y="286989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pic>
        <p:nvPicPr>
          <p:cNvPr descr="HD-ShadowLong.png" id="52" name="Google Shape;52;p32"/>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53" name="Google Shape;53;p32"/>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54" name="Google Shape;54;p32"/>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2"/>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2"/>
          <p:cNvSpPr txBox="1"/>
          <p:nvPr>
            <p:ph idx="1" type="body"/>
          </p:nvPr>
        </p:nvSpPr>
        <p:spPr>
          <a:xfrm>
            <a:off x="680320" y="2336873"/>
            <a:ext cx="4698358"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 name="Google Shape;58;p32"/>
          <p:cNvSpPr txBox="1"/>
          <p:nvPr>
            <p:ph idx="2" type="body"/>
          </p:nvPr>
        </p:nvSpPr>
        <p:spPr>
          <a:xfrm>
            <a:off x="5594123" y="2336873"/>
            <a:ext cx="4700058"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 name="Google Shape;59;p32"/>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2"/>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2"/>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pic>
        <p:nvPicPr>
          <p:cNvPr descr="HD-ShadowLong.png" id="63" name="Google Shape;63;p33"/>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64" name="Google Shape;64;p33"/>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65" name="Google Shape;65;p33"/>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3"/>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3"/>
          <p:cNvSpPr txBox="1"/>
          <p:nvPr>
            <p:ph type="title"/>
          </p:nvPr>
        </p:nvSpPr>
        <p:spPr>
          <a:xfrm>
            <a:off x="680319" y="753229"/>
            <a:ext cx="9613863"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3"/>
          <p:cNvSpPr txBox="1"/>
          <p:nvPr>
            <p:ph idx="1" type="body"/>
          </p:nvPr>
        </p:nvSpPr>
        <p:spPr>
          <a:xfrm>
            <a:off x="906350" y="2336873"/>
            <a:ext cx="4472327"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9" name="Google Shape;69;p33"/>
          <p:cNvSpPr txBox="1"/>
          <p:nvPr>
            <p:ph idx="2" type="body"/>
          </p:nvPr>
        </p:nvSpPr>
        <p:spPr>
          <a:xfrm>
            <a:off x="680322" y="3030008"/>
            <a:ext cx="469835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0" name="Google Shape;70;p33"/>
          <p:cNvSpPr txBox="1"/>
          <p:nvPr>
            <p:ph idx="3" type="body"/>
          </p:nvPr>
        </p:nvSpPr>
        <p:spPr>
          <a:xfrm>
            <a:off x="5820154" y="2336873"/>
            <a:ext cx="4474028"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71" name="Google Shape;71;p33"/>
          <p:cNvSpPr txBox="1"/>
          <p:nvPr>
            <p:ph idx="4" type="body"/>
          </p:nvPr>
        </p:nvSpPr>
        <p:spPr>
          <a:xfrm>
            <a:off x="5594123" y="3030008"/>
            <a:ext cx="4700059"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2" name="Google Shape;72;p33"/>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3"/>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3"/>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pic>
        <p:nvPicPr>
          <p:cNvPr descr="HD-ShadowLong.png" id="76" name="Google Shape;76;p34"/>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77" name="Google Shape;77;p34"/>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78" name="Google Shape;78;p34"/>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4"/>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4"/>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4"/>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4"/>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4"/>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4" name="Shape 84"/>
        <p:cNvGrpSpPr/>
        <p:nvPr/>
      </p:nvGrpSpPr>
      <p:grpSpPr>
        <a:xfrm>
          <a:off x="0" y="0"/>
          <a:ext cx="0" cy="0"/>
          <a:chOff x="0" y="0"/>
          <a:chExt cx="0" cy="0"/>
        </a:xfrm>
      </p:grpSpPr>
      <p:pic>
        <p:nvPicPr>
          <p:cNvPr descr="HD-ShadowLong.png" id="85" name="Google Shape;85;p35"/>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86" name="Google Shape;86;p35"/>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87" name="Google Shape;87;p35"/>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5"/>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35"/>
          <p:cNvSpPr txBox="1"/>
          <p:nvPr>
            <p:ph type="title"/>
          </p:nvPr>
        </p:nvSpPr>
        <p:spPr>
          <a:xfrm>
            <a:off x="680321" y="753227"/>
            <a:ext cx="9613859"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35"/>
          <p:cNvSpPr txBox="1"/>
          <p:nvPr>
            <p:ph idx="1" type="body"/>
          </p:nvPr>
        </p:nvSpPr>
        <p:spPr>
          <a:xfrm>
            <a:off x="4685846" y="2336873"/>
            <a:ext cx="5608336"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1" name="Google Shape;91;p35"/>
          <p:cNvSpPr txBox="1"/>
          <p:nvPr>
            <p:ph idx="2" type="body"/>
          </p:nvPr>
        </p:nvSpPr>
        <p:spPr>
          <a:xfrm>
            <a:off x="680322" y="2336872"/>
            <a:ext cx="3790078"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2" name="Google Shape;92;p35"/>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5"/>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5"/>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pic>
        <p:nvPicPr>
          <p:cNvPr descr="HD-ShadowLong.png" id="96" name="Google Shape;96;p36"/>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97" name="Google Shape;97;p36"/>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98" name="Google Shape;98;p36"/>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6"/>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6"/>
          <p:cNvSpPr txBox="1"/>
          <p:nvPr>
            <p:ph type="title"/>
          </p:nvPr>
        </p:nvSpPr>
        <p:spPr>
          <a:xfrm>
            <a:off x="680323" y="753228"/>
            <a:ext cx="9613857"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36"/>
          <p:cNvSpPr/>
          <p:nvPr>
            <p:ph idx="2" type="pic"/>
          </p:nvPr>
        </p:nvSpPr>
        <p:spPr>
          <a:xfrm>
            <a:off x="4868333" y="2336874"/>
            <a:ext cx="5425849" cy="3599312"/>
          </a:xfrm>
          <a:prstGeom prst="rect">
            <a:avLst/>
          </a:prstGeom>
          <a:noFill/>
          <a:ln>
            <a:noFill/>
          </a:ln>
          <a:effectLst>
            <a:outerShdw blurRad="76200" rotWithShape="0" algn="tl" dir="5040000" dist="63500">
              <a:srgbClr val="000000">
                <a:alpha val="40784"/>
              </a:srgbClr>
            </a:outerShdw>
          </a:effectLst>
        </p:spPr>
      </p:sp>
      <p:sp>
        <p:nvSpPr>
          <p:cNvPr id="102" name="Google Shape;102;p36"/>
          <p:cNvSpPr txBox="1"/>
          <p:nvPr>
            <p:ph idx="1" type="body"/>
          </p:nvPr>
        </p:nvSpPr>
        <p:spPr>
          <a:xfrm>
            <a:off x="680323" y="2336873"/>
            <a:ext cx="3876256"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3" name="Google Shape;103;p36"/>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36"/>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6"/>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06" name="Shape 106"/>
        <p:cNvGrpSpPr/>
        <p:nvPr/>
      </p:nvGrpSpPr>
      <p:grpSpPr>
        <a:xfrm>
          <a:off x="0" y="0"/>
          <a:ext cx="0" cy="0"/>
          <a:chOff x="0" y="0"/>
          <a:chExt cx="0" cy="0"/>
        </a:xfrm>
      </p:grpSpPr>
      <p:pic>
        <p:nvPicPr>
          <p:cNvPr descr="HD-ShadowLong.png" id="107" name="Google Shape;107;p37"/>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08" name="Google Shape;108;p37"/>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09" name="Google Shape;109;p37"/>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7"/>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7"/>
          <p:cNvSpPr txBox="1"/>
          <p:nvPr>
            <p:ph type="title"/>
          </p:nvPr>
        </p:nvSpPr>
        <p:spPr>
          <a:xfrm>
            <a:off x="680322" y="4711616"/>
            <a:ext cx="9613859" cy="45305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37"/>
          <p:cNvSpPr/>
          <p:nvPr>
            <p:ph idx="2" type="pic"/>
          </p:nvPr>
        </p:nvSpPr>
        <p:spPr>
          <a:xfrm>
            <a:off x="680322" y="609597"/>
            <a:ext cx="9613859" cy="3589575"/>
          </a:xfrm>
          <a:prstGeom prst="rect">
            <a:avLst/>
          </a:prstGeom>
          <a:noFill/>
          <a:ln>
            <a:noFill/>
          </a:ln>
          <a:effectLst>
            <a:outerShdw blurRad="76200" rotWithShape="0" algn="tl" dir="5040000" dist="63500">
              <a:srgbClr val="000000">
                <a:alpha val="40784"/>
              </a:srgbClr>
            </a:outerShdw>
          </a:effectLst>
        </p:spPr>
      </p:sp>
      <p:sp>
        <p:nvSpPr>
          <p:cNvPr id="113" name="Google Shape;113;p37"/>
          <p:cNvSpPr txBox="1"/>
          <p:nvPr>
            <p:ph idx="1" type="body"/>
          </p:nvPr>
        </p:nvSpPr>
        <p:spPr>
          <a:xfrm>
            <a:off x="680319" y="5169583"/>
            <a:ext cx="9613862" cy="62297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4" name="Google Shape;114;p37"/>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37"/>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7"/>
          <p:cNvSpPr txBox="1"/>
          <p:nvPr>
            <p:ph idx="12" type="sldNum"/>
          </p:nvPr>
        </p:nvSpPr>
        <p:spPr>
          <a:xfrm>
            <a:off x="10729455" y="4711309"/>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17" name="Shape 117"/>
        <p:cNvGrpSpPr/>
        <p:nvPr/>
      </p:nvGrpSpPr>
      <p:grpSpPr>
        <a:xfrm>
          <a:off x="0" y="0"/>
          <a:ext cx="0" cy="0"/>
          <a:chOff x="0" y="0"/>
          <a:chExt cx="0" cy="0"/>
        </a:xfrm>
      </p:grpSpPr>
      <p:pic>
        <p:nvPicPr>
          <p:cNvPr descr="HD-ShadowLong.png" id="118" name="Google Shape;118;p38"/>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19" name="Google Shape;119;p38"/>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20" name="Google Shape;120;p38"/>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8"/>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8"/>
          <p:cNvSpPr txBox="1"/>
          <p:nvPr>
            <p:ph type="title"/>
          </p:nvPr>
        </p:nvSpPr>
        <p:spPr>
          <a:xfrm>
            <a:off x="680322" y="609597"/>
            <a:ext cx="9613858"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38"/>
          <p:cNvSpPr txBox="1"/>
          <p:nvPr>
            <p:ph idx="1" type="body"/>
          </p:nvPr>
        </p:nvSpPr>
        <p:spPr>
          <a:xfrm>
            <a:off x="680322" y="4711615"/>
            <a:ext cx="9613859" cy="109078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24" name="Google Shape;124;p38"/>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8"/>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8"/>
          <p:cNvSpPr txBox="1"/>
          <p:nvPr>
            <p:ph idx="12" type="sldNum"/>
          </p:nvPr>
        </p:nvSpPr>
        <p:spPr>
          <a:xfrm>
            <a:off x="10729455" y="471161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27" name="Shape 127"/>
        <p:cNvGrpSpPr/>
        <p:nvPr/>
      </p:nvGrpSpPr>
      <p:grpSpPr>
        <a:xfrm>
          <a:off x="0" y="0"/>
          <a:ext cx="0" cy="0"/>
          <a:chOff x="0" y="0"/>
          <a:chExt cx="0" cy="0"/>
        </a:xfrm>
      </p:grpSpPr>
      <p:pic>
        <p:nvPicPr>
          <p:cNvPr descr="HD-ShadowLong.png" id="128" name="Google Shape;128;p39"/>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29" name="Google Shape;129;p39"/>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30" name="Google Shape;130;p39"/>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9"/>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9"/>
          <p:cNvSpPr txBox="1"/>
          <p:nvPr>
            <p:ph type="title"/>
          </p:nvPr>
        </p:nvSpPr>
        <p:spPr>
          <a:xfrm>
            <a:off x="1127856" y="609598"/>
            <a:ext cx="871887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9"/>
          <p:cNvSpPr txBox="1"/>
          <p:nvPr>
            <p:ph idx="1" type="body"/>
          </p:nvPr>
        </p:nvSpPr>
        <p:spPr>
          <a:xfrm>
            <a:off x="1402288" y="3653379"/>
            <a:ext cx="815657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4" name="Google Shape;134;p39"/>
          <p:cNvSpPr txBox="1"/>
          <p:nvPr>
            <p:ph idx="2" type="body"/>
          </p:nvPr>
        </p:nvSpPr>
        <p:spPr>
          <a:xfrm>
            <a:off x="680322" y="4711615"/>
            <a:ext cx="9613859" cy="109078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5" name="Google Shape;135;p39"/>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9"/>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9"/>
          <p:cNvSpPr txBox="1"/>
          <p:nvPr>
            <p:ph idx="12" type="sldNum"/>
          </p:nvPr>
        </p:nvSpPr>
        <p:spPr>
          <a:xfrm>
            <a:off x="10729455" y="470992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38" name="Google Shape;138;p39"/>
          <p:cNvSpPr txBox="1"/>
          <p:nvPr/>
        </p:nvSpPr>
        <p:spPr>
          <a:xfrm>
            <a:off x="583572" y="74811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7200"/>
              <a:buFont typeface="Trebuchet MS"/>
              <a:buNone/>
            </a:pPr>
            <a:r>
              <a:rPr b="0" lang="en-US" sz="7200" cap="none">
                <a:solidFill>
                  <a:schemeClr val="lt1"/>
                </a:solidFill>
                <a:latin typeface="Trebuchet MS"/>
                <a:ea typeface="Trebuchet MS"/>
                <a:cs typeface="Trebuchet MS"/>
                <a:sym typeface="Trebuchet MS"/>
              </a:rPr>
              <a:t>“</a:t>
            </a:r>
            <a:endParaRPr/>
          </a:p>
        </p:txBody>
      </p:sp>
      <p:sp>
        <p:nvSpPr>
          <p:cNvPr id="139" name="Google Shape;139;p39"/>
          <p:cNvSpPr txBox="1"/>
          <p:nvPr/>
        </p:nvSpPr>
        <p:spPr>
          <a:xfrm>
            <a:off x="9662809" y="303352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7200"/>
              <a:buFont typeface="Trebuchet MS"/>
              <a:buNone/>
            </a:pPr>
            <a:r>
              <a:rPr b="0" lang="en-US" sz="7200" cap="none">
                <a:solidFill>
                  <a:schemeClr val="lt1"/>
                </a:solidFill>
                <a:latin typeface="Trebuchet MS"/>
                <a:ea typeface="Trebuchet MS"/>
                <a:cs typeface="Trebuchet MS"/>
                <a:sym typeface="Trebuchet MS"/>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40" name="Shape 140"/>
        <p:cNvGrpSpPr/>
        <p:nvPr/>
      </p:nvGrpSpPr>
      <p:grpSpPr>
        <a:xfrm>
          <a:off x="0" y="0"/>
          <a:ext cx="0" cy="0"/>
          <a:chOff x="0" y="0"/>
          <a:chExt cx="0" cy="0"/>
        </a:xfrm>
      </p:grpSpPr>
      <p:pic>
        <p:nvPicPr>
          <p:cNvPr descr="HD-ShadowLong.png" id="141" name="Google Shape;141;p40"/>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42" name="Google Shape;142;p40"/>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43" name="Google Shape;143;p40"/>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0"/>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0"/>
          <p:cNvSpPr txBox="1"/>
          <p:nvPr>
            <p:ph type="title"/>
          </p:nvPr>
        </p:nvSpPr>
        <p:spPr>
          <a:xfrm>
            <a:off x="680319" y="4711615"/>
            <a:ext cx="9613862" cy="5885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40"/>
          <p:cNvSpPr txBox="1"/>
          <p:nvPr>
            <p:ph idx="1" type="body"/>
          </p:nvPr>
        </p:nvSpPr>
        <p:spPr>
          <a:xfrm>
            <a:off x="680320" y="5300149"/>
            <a:ext cx="9613862" cy="50225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7" name="Google Shape;147;p40"/>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40"/>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40"/>
          <p:cNvSpPr txBox="1"/>
          <p:nvPr>
            <p:ph idx="12" type="sldNum"/>
          </p:nvPr>
        </p:nvSpPr>
        <p:spPr>
          <a:xfrm>
            <a:off x="10729455" y="470992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50" name="Shape 150"/>
        <p:cNvGrpSpPr/>
        <p:nvPr/>
      </p:nvGrpSpPr>
      <p:grpSpPr>
        <a:xfrm>
          <a:off x="0" y="0"/>
          <a:ext cx="0" cy="0"/>
          <a:chOff x="0" y="0"/>
          <a:chExt cx="0" cy="0"/>
        </a:xfrm>
      </p:grpSpPr>
      <p:pic>
        <p:nvPicPr>
          <p:cNvPr descr="HD-ShadowLong.png" id="151" name="Google Shape;151;p41"/>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52" name="Google Shape;152;p41"/>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53" name="Google Shape;153;p41"/>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1"/>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1"/>
          <p:cNvSpPr txBox="1"/>
          <p:nvPr>
            <p:ph type="title"/>
          </p:nvPr>
        </p:nvSpPr>
        <p:spPr>
          <a:xfrm>
            <a:off x="669222" y="753228"/>
            <a:ext cx="962496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41"/>
          <p:cNvSpPr txBox="1"/>
          <p:nvPr>
            <p:ph idx="1" type="body"/>
          </p:nvPr>
        </p:nvSpPr>
        <p:spPr>
          <a:xfrm>
            <a:off x="660946" y="2336873"/>
            <a:ext cx="3070034"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57" name="Google Shape;157;p41"/>
          <p:cNvSpPr txBox="1"/>
          <p:nvPr>
            <p:ph idx="2" type="body"/>
          </p:nvPr>
        </p:nvSpPr>
        <p:spPr>
          <a:xfrm>
            <a:off x="680322" y="3022673"/>
            <a:ext cx="3049702"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58" name="Google Shape;158;p41"/>
          <p:cNvSpPr txBox="1"/>
          <p:nvPr>
            <p:ph idx="3" type="body"/>
          </p:nvPr>
        </p:nvSpPr>
        <p:spPr>
          <a:xfrm>
            <a:off x="3956025" y="2336873"/>
            <a:ext cx="3063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59" name="Google Shape;159;p41"/>
          <p:cNvSpPr txBox="1"/>
          <p:nvPr>
            <p:ph idx="4" type="body"/>
          </p:nvPr>
        </p:nvSpPr>
        <p:spPr>
          <a:xfrm>
            <a:off x="3945470" y="3022673"/>
            <a:ext cx="306324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0" name="Google Shape;160;p41"/>
          <p:cNvSpPr txBox="1"/>
          <p:nvPr>
            <p:ph idx="5" type="body"/>
          </p:nvPr>
        </p:nvSpPr>
        <p:spPr>
          <a:xfrm>
            <a:off x="7224156" y="2336873"/>
            <a:ext cx="307002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1" name="Google Shape;161;p41"/>
          <p:cNvSpPr txBox="1"/>
          <p:nvPr>
            <p:ph idx="6" type="body"/>
          </p:nvPr>
        </p:nvSpPr>
        <p:spPr>
          <a:xfrm>
            <a:off x="7224156" y="3022673"/>
            <a:ext cx="3070025"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2" name="Google Shape;162;p41"/>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41"/>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41"/>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65" name="Shape 165"/>
        <p:cNvGrpSpPr/>
        <p:nvPr/>
      </p:nvGrpSpPr>
      <p:grpSpPr>
        <a:xfrm>
          <a:off x="0" y="0"/>
          <a:ext cx="0" cy="0"/>
          <a:chOff x="0" y="0"/>
          <a:chExt cx="0" cy="0"/>
        </a:xfrm>
      </p:grpSpPr>
      <p:pic>
        <p:nvPicPr>
          <p:cNvPr descr="HD-ShadowLong.png" id="166" name="Google Shape;166;p42"/>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67" name="Google Shape;167;p42"/>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68" name="Google Shape;168;p42"/>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2"/>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2"/>
          <p:cNvSpPr txBox="1"/>
          <p:nvPr>
            <p:ph type="title"/>
          </p:nvPr>
        </p:nvSpPr>
        <p:spPr>
          <a:xfrm>
            <a:off x="680322" y="753228"/>
            <a:ext cx="961386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42"/>
          <p:cNvSpPr txBox="1"/>
          <p:nvPr>
            <p:ph idx="1" type="body"/>
          </p:nvPr>
        </p:nvSpPr>
        <p:spPr>
          <a:xfrm>
            <a:off x="680318" y="4297503"/>
            <a:ext cx="304970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2" name="Google Shape;172;p42"/>
          <p:cNvSpPr/>
          <p:nvPr>
            <p:ph idx="2" type="pic"/>
          </p:nvPr>
        </p:nvSpPr>
        <p:spPr>
          <a:xfrm>
            <a:off x="680318" y="2336873"/>
            <a:ext cx="3049705"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3" name="Google Shape;173;p42"/>
          <p:cNvSpPr txBox="1"/>
          <p:nvPr>
            <p:ph idx="3" type="body"/>
          </p:nvPr>
        </p:nvSpPr>
        <p:spPr>
          <a:xfrm>
            <a:off x="680318" y="4873765"/>
            <a:ext cx="3049705"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4" name="Google Shape;174;p42"/>
          <p:cNvSpPr txBox="1"/>
          <p:nvPr>
            <p:ph idx="4" type="body"/>
          </p:nvPr>
        </p:nvSpPr>
        <p:spPr>
          <a:xfrm>
            <a:off x="3945471" y="4297503"/>
            <a:ext cx="3063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5" name="Google Shape;175;p42"/>
          <p:cNvSpPr/>
          <p:nvPr>
            <p:ph idx="5" type="pic"/>
          </p:nvPr>
        </p:nvSpPr>
        <p:spPr>
          <a:xfrm>
            <a:off x="3945470" y="2336873"/>
            <a:ext cx="3063240"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6" name="Google Shape;176;p42"/>
          <p:cNvSpPr txBox="1"/>
          <p:nvPr>
            <p:ph idx="6" type="body"/>
          </p:nvPr>
        </p:nvSpPr>
        <p:spPr>
          <a:xfrm>
            <a:off x="3944117" y="4873764"/>
            <a:ext cx="306729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7" name="Google Shape;177;p42"/>
          <p:cNvSpPr txBox="1"/>
          <p:nvPr>
            <p:ph idx="7" type="body"/>
          </p:nvPr>
        </p:nvSpPr>
        <p:spPr>
          <a:xfrm>
            <a:off x="7230678" y="4297503"/>
            <a:ext cx="306350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8" name="Google Shape;178;p42"/>
          <p:cNvSpPr/>
          <p:nvPr>
            <p:ph idx="8" type="pic"/>
          </p:nvPr>
        </p:nvSpPr>
        <p:spPr>
          <a:xfrm>
            <a:off x="7230677" y="2336873"/>
            <a:ext cx="3063505"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9" name="Google Shape;179;p42"/>
          <p:cNvSpPr txBox="1"/>
          <p:nvPr>
            <p:ph idx="9" type="body"/>
          </p:nvPr>
        </p:nvSpPr>
        <p:spPr>
          <a:xfrm>
            <a:off x="7230553" y="4873762"/>
            <a:ext cx="3067563"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0" name="Google Shape;180;p42"/>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42"/>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42"/>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3" name="Shape 183"/>
        <p:cNvGrpSpPr/>
        <p:nvPr/>
      </p:nvGrpSpPr>
      <p:grpSpPr>
        <a:xfrm>
          <a:off x="0" y="0"/>
          <a:ext cx="0" cy="0"/>
          <a:chOff x="0" y="0"/>
          <a:chExt cx="0" cy="0"/>
        </a:xfrm>
      </p:grpSpPr>
      <p:pic>
        <p:nvPicPr>
          <p:cNvPr descr="HD-ShadowLong.png" id="184" name="Google Shape;184;p43"/>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85" name="Google Shape;185;p43"/>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86" name="Google Shape;186;p43"/>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3"/>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43"/>
          <p:cNvSpPr txBox="1"/>
          <p:nvPr>
            <p:ph idx="1" type="body"/>
          </p:nvPr>
        </p:nvSpPr>
        <p:spPr>
          <a:xfrm rot="5400000">
            <a:off x="3687594" y="-670400"/>
            <a:ext cx="3599316" cy="961386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0" name="Google Shape;190;p43"/>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43"/>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43"/>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3" name="Shape 193"/>
        <p:cNvGrpSpPr/>
        <p:nvPr/>
      </p:nvGrpSpPr>
      <p:grpSpPr>
        <a:xfrm>
          <a:off x="0" y="0"/>
          <a:ext cx="0" cy="0"/>
          <a:chOff x="0" y="0"/>
          <a:chExt cx="0" cy="0"/>
        </a:xfrm>
      </p:grpSpPr>
      <p:sp>
        <p:nvSpPr>
          <p:cNvPr id="194" name="Google Shape;194;p44"/>
          <p:cNvSpPr/>
          <p:nvPr/>
        </p:nvSpPr>
        <p:spPr>
          <a:xfrm rot="5400000">
            <a:off x="8116207" y="1869395"/>
            <a:ext cx="5106988"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4"/>
          <p:cNvSpPr/>
          <p:nvPr/>
        </p:nvSpPr>
        <p:spPr>
          <a:xfrm rot="5400000">
            <a:off x="9868202" y="5372403"/>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4"/>
          <p:cNvSpPr txBox="1"/>
          <p:nvPr>
            <p:ph type="title"/>
          </p:nvPr>
        </p:nvSpPr>
        <p:spPr>
          <a:xfrm rot="5400000">
            <a:off x="8489252" y="2249576"/>
            <a:ext cx="4353760" cy="1073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44"/>
          <p:cNvSpPr txBox="1"/>
          <p:nvPr>
            <p:ph idx="1" type="body"/>
          </p:nvPr>
        </p:nvSpPr>
        <p:spPr>
          <a:xfrm rot="5400000">
            <a:off x="2452030" y="-1162110"/>
            <a:ext cx="5326589" cy="88700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8" name="Google Shape;198;p44"/>
          <p:cNvSpPr txBox="1"/>
          <p:nvPr>
            <p:ph idx="10" type="dt"/>
          </p:nvPr>
        </p:nvSpPr>
        <p:spPr>
          <a:xfrm>
            <a:off x="6807126"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44"/>
          <p:cNvSpPr txBox="1"/>
          <p:nvPr>
            <p:ph idx="11" type="ftr"/>
          </p:nvPr>
        </p:nvSpPr>
        <p:spPr>
          <a:xfrm>
            <a:off x="680321" y="5936188"/>
            <a:ext cx="612680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44"/>
          <p:cNvSpPr txBox="1"/>
          <p:nvPr>
            <p:ph idx="12" type="sldNum"/>
          </p:nvPr>
        </p:nvSpPr>
        <p:spPr>
          <a:xfrm>
            <a:off x="10097550" y="5398633"/>
            <a:ext cx="1154151" cy="1090789"/>
          </a:xfrm>
          <a:prstGeom prst="rect">
            <a:avLst/>
          </a:prstGeom>
          <a:noFill/>
          <a:ln>
            <a:noFill/>
          </a:ln>
        </p:spPr>
        <p:txBody>
          <a:bodyPr anchorCtr="0" anchor="t" bIns="45700" lIns="91425" spcFirstLastPara="1" rIns="91425" wrap="square" tIns="45700">
            <a:noAutofit/>
          </a:bodyPr>
          <a:lstStyle>
            <a:lvl1pPr indent="0" lvl="0" marL="0" algn="ctr">
              <a:spcBef>
                <a:spcPts val="0"/>
              </a:spcBef>
              <a:buNone/>
              <a:defRPr sz="3600">
                <a:solidFill>
                  <a:schemeClr val="lt1"/>
                </a:solidFill>
                <a:latin typeface="Trebuchet MS"/>
                <a:ea typeface="Trebuchet MS"/>
                <a:cs typeface="Trebuchet MS"/>
                <a:sym typeface="Trebuchet MS"/>
              </a:defRPr>
            </a:lvl1pPr>
            <a:lvl2pPr indent="0" lvl="1" marL="0" algn="ctr">
              <a:spcBef>
                <a:spcPts val="0"/>
              </a:spcBef>
              <a:buNone/>
              <a:defRPr sz="3600">
                <a:solidFill>
                  <a:schemeClr val="lt1"/>
                </a:solidFill>
                <a:latin typeface="Trebuchet MS"/>
                <a:ea typeface="Trebuchet MS"/>
                <a:cs typeface="Trebuchet MS"/>
                <a:sym typeface="Trebuchet MS"/>
              </a:defRPr>
            </a:lvl2pPr>
            <a:lvl3pPr indent="0" lvl="2" marL="0" algn="ctr">
              <a:spcBef>
                <a:spcPts val="0"/>
              </a:spcBef>
              <a:buNone/>
              <a:defRPr sz="3600">
                <a:solidFill>
                  <a:schemeClr val="lt1"/>
                </a:solidFill>
                <a:latin typeface="Trebuchet MS"/>
                <a:ea typeface="Trebuchet MS"/>
                <a:cs typeface="Trebuchet MS"/>
                <a:sym typeface="Trebuchet MS"/>
              </a:defRPr>
            </a:lvl3pPr>
            <a:lvl4pPr indent="0" lvl="3" marL="0" algn="ctr">
              <a:spcBef>
                <a:spcPts val="0"/>
              </a:spcBef>
              <a:buNone/>
              <a:defRPr sz="3600">
                <a:solidFill>
                  <a:schemeClr val="lt1"/>
                </a:solidFill>
                <a:latin typeface="Trebuchet MS"/>
                <a:ea typeface="Trebuchet MS"/>
                <a:cs typeface="Trebuchet MS"/>
                <a:sym typeface="Trebuchet MS"/>
              </a:defRPr>
            </a:lvl4pPr>
            <a:lvl5pPr indent="0" lvl="4" marL="0" algn="ctr">
              <a:spcBef>
                <a:spcPts val="0"/>
              </a:spcBef>
              <a:buNone/>
              <a:defRPr sz="3600">
                <a:solidFill>
                  <a:schemeClr val="lt1"/>
                </a:solidFill>
                <a:latin typeface="Trebuchet MS"/>
                <a:ea typeface="Trebuchet MS"/>
                <a:cs typeface="Trebuchet MS"/>
                <a:sym typeface="Trebuchet MS"/>
              </a:defRPr>
            </a:lvl5pPr>
            <a:lvl6pPr indent="0" lvl="5" marL="0" algn="ctr">
              <a:spcBef>
                <a:spcPts val="0"/>
              </a:spcBef>
              <a:buNone/>
              <a:defRPr sz="3600">
                <a:solidFill>
                  <a:schemeClr val="lt1"/>
                </a:solidFill>
                <a:latin typeface="Trebuchet MS"/>
                <a:ea typeface="Trebuchet MS"/>
                <a:cs typeface="Trebuchet MS"/>
                <a:sym typeface="Trebuchet MS"/>
              </a:defRPr>
            </a:lvl6pPr>
            <a:lvl7pPr indent="0" lvl="6" marL="0" algn="ctr">
              <a:spcBef>
                <a:spcPts val="0"/>
              </a:spcBef>
              <a:buNone/>
              <a:defRPr sz="3600">
                <a:solidFill>
                  <a:schemeClr val="lt1"/>
                </a:solidFill>
                <a:latin typeface="Trebuchet MS"/>
                <a:ea typeface="Trebuchet MS"/>
                <a:cs typeface="Trebuchet MS"/>
                <a:sym typeface="Trebuchet MS"/>
              </a:defRPr>
            </a:lvl7pPr>
            <a:lvl8pPr indent="0" lvl="7" marL="0" algn="ctr">
              <a:spcBef>
                <a:spcPts val="0"/>
              </a:spcBef>
              <a:buNone/>
              <a:defRPr sz="3600">
                <a:solidFill>
                  <a:schemeClr val="lt1"/>
                </a:solidFill>
                <a:latin typeface="Trebuchet MS"/>
                <a:ea typeface="Trebuchet MS"/>
                <a:cs typeface="Trebuchet MS"/>
                <a:sym typeface="Trebuchet MS"/>
              </a:defRPr>
            </a:lvl8pPr>
            <a:lvl9pPr indent="0" lvl="8" marL="0" algn="ctr">
              <a:spcBef>
                <a:spcPts val="0"/>
              </a:spcBef>
              <a:buNone/>
              <a:defRPr sz="3600">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7.xml"/><Relationship Id="rId11" Type="http://schemas.openxmlformats.org/officeDocument/2006/relationships/slideLayout" Target="../slideLayouts/slideLayout8.xml"/><Relationship Id="rId10" Type="http://schemas.openxmlformats.org/officeDocument/2006/relationships/slideLayout" Target="../slideLayouts/slideLayout7.xml"/><Relationship Id="rId21" Type="http://schemas.openxmlformats.org/officeDocument/2006/relationships/theme" Target="../theme/theme2.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png"/><Relationship Id="rId2" Type="http://schemas.openxmlformats.org/officeDocument/2006/relationships/image" Target="../media/image6.png"/><Relationship Id="rId3" Type="http://schemas.openxmlformats.org/officeDocument/2006/relationships/hyperlink" Target="https://missfrancois.com/" TargetMode="External"/><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slideLayout" Target="../slideLayouts/slideLayout14.xml"/><Relationship Id="rId16" Type="http://schemas.openxmlformats.org/officeDocument/2006/relationships/slideLayout" Target="../slideLayouts/slideLayout13.xml"/><Relationship Id="rId5" Type="http://schemas.openxmlformats.org/officeDocument/2006/relationships/slideLayout" Target="../slideLayouts/slideLayout2.xml"/><Relationship Id="rId19" Type="http://schemas.openxmlformats.org/officeDocument/2006/relationships/slideLayout" Target="../slideLayouts/slideLayout16.xml"/><Relationship Id="rId6" Type="http://schemas.openxmlformats.org/officeDocument/2006/relationships/slideLayout" Target="../slideLayouts/slideLayout3.xml"/><Relationship Id="rId18" Type="http://schemas.openxmlformats.org/officeDocument/2006/relationships/slideLayout" Target="../slideLayouts/slideLayout15.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hashOverlay-FullResolve.png" id="6" name="Google Shape;6;p27"/>
          <p:cNvPicPr preferRelativeResize="0"/>
          <p:nvPr/>
        </p:nvPicPr>
        <p:blipFill rotWithShape="1">
          <a:blip r:embed="rId1">
            <a:alphaModFix amt="10000"/>
          </a:blip>
          <a:srcRect b="0" l="0" r="0" t="0"/>
          <a:stretch/>
        </p:blipFill>
        <p:spPr>
          <a:xfrm>
            <a:off x="0" y="0"/>
            <a:ext cx="12192000" cy="6858000"/>
          </a:xfrm>
          <a:prstGeom prst="rect">
            <a:avLst/>
          </a:prstGeom>
          <a:noFill/>
          <a:ln>
            <a:noFill/>
          </a:ln>
        </p:spPr>
      </p:pic>
      <p:sp>
        <p:nvSpPr>
          <p:cNvPr id="7" name="Google Shape;7;p27"/>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7"/>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27"/>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27"/>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27"/>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3600" u="none" cap="none" strike="noStrike">
                <a:solidFill>
                  <a:schemeClr val="lt1"/>
                </a:solidFill>
                <a:latin typeface="Trebuchet MS"/>
                <a:ea typeface="Trebuchet MS"/>
                <a:cs typeface="Trebuchet MS"/>
                <a:sym typeface="Trebuchet MS"/>
              </a:defRPr>
            </a:lvl1pPr>
            <a:lvl2pPr indent="0" lvl="1" marL="0" marR="0" rtl="0" algn="l">
              <a:spcBef>
                <a:spcPts val="0"/>
              </a:spcBef>
              <a:buNone/>
              <a:defRPr b="0" i="0" sz="3600" u="none" cap="none" strike="noStrike">
                <a:solidFill>
                  <a:schemeClr val="lt1"/>
                </a:solidFill>
                <a:latin typeface="Trebuchet MS"/>
                <a:ea typeface="Trebuchet MS"/>
                <a:cs typeface="Trebuchet MS"/>
                <a:sym typeface="Trebuchet MS"/>
              </a:defRPr>
            </a:lvl2pPr>
            <a:lvl3pPr indent="0" lvl="2" marL="0" marR="0" rtl="0" algn="l">
              <a:spcBef>
                <a:spcPts val="0"/>
              </a:spcBef>
              <a:buNone/>
              <a:defRPr b="0" i="0" sz="3600" u="none" cap="none" strike="noStrike">
                <a:solidFill>
                  <a:schemeClr val="lt1"/>
                </a:solidFill>
                <a:latin typeface="Trebuchet MS"/>
                <a:ea typeface="Trebuchet MS"/>
                <a:cs typeface="Trebuchet MS"/>
                <a:sym typeface="Trebuchet MS"/>
              </a:defRPr>
            </a:lvl3pPr>
            <a:lvl4pPr indent="0" lvl="3" marL="0" marR="0" rtl="0" algn="l">
              <a:spcBef>
                <a:spcPts val="0"/>
              </a:spcBef>
              <a:buNone/>
              <a:defRPr b="0" i="0" sz="3600" u="none" cap="none" strike="noStrike">
                <a:solidFill>
                  <a:schemeClr val="lt1"/>
                </a:solidFill>
                <a:latin typeface="Trebuchet MS"/>
                <a:ea typeface="Trebuchet MS"/>
                <a:cs typeface="Trebuchet MS"/>
                <a:sym typeface="Trebuchet MS"/>
              </a:defRPr>
            </a:lvl4pPr>
            <a:lvl5pPr indent="0" lvl="4" marL="0" marR="0" rtl="0" algn="l">
              <a:spcBef>
                <a:spcPts val="0"/>
              </a:spcBef>
              <a:buNone/>
              <a:defRPr b="0" i="0" sz="3600" u="none" cap="none" strike="noStrike">
                <a:solidFill>
                  <a:schemeClr val="lt1"/>
                </a:solidFill>
                <a:latin typeface="Trebuchet MS"/>
                <a:ea typeface="Trebuchet MS"/>
                <a:cs typeface="Trebuchet MS"/>
                <a:sym typeface="Trebuchet MS"/>
              </a:defRPr>
            </a:lvl5pPr>
            <a:lvl6pPr indent="0" lvl="5" marL="0" marR="0" rtl="0" algn="l">
              <a:spcBef>
                <a:spcPts val="0"/>
              </a:spcBef>
              <a:buNone/>
              <a:defRPr b="0" i="0" sz="3600" u="none" cap="none" strike="noStrike">
                <a:solidFill>
                  <a:schemeClr val="lt1"/>
                </a:solidFill>
                <a:latin typeface="Trebuchet MS"/>
                <a:ea typeface="Trebuchet MS"/>
                <a:cs typeface="Trebuchet MS"/>
                <a:sym typeface="Trebuchet MS"/>
              </a:defRPr>
            </a:lvl6pPr>
            <a:lvl7pPr indent="0" lvl="6" marL="0" marR="0" rtl="0" algn="l">
              <a:spcBef>
                <a:spcPts val="0"/>
              </a:spcBef>
              <a:buNone/>
              <a:defRPr b="0" i="0" sz="3600" u="none" cap="none" strike="noStrike">
                <a:solidFill>
                  <a:schemeClr val="lt1"/>
                </a:solidFill>
                <a:latin typeface="Trebuchet MS"/>
                <a:ea typeface="Trebuchet MS"/>
                <a:cs typeface="Trebuchet MS"/>
                <a:sym typeface="Trebuchet MS"/>
              </a:defRPr>
            </a:lvl7pPr>
            <a:lvl8pPr indent="0" lvl="7" marL="0" marR="0" rtl="0" algn="l">
              <a:spcBef>
                <a:spcPts val="0"/>
              </a:spcBef>
              <a:buNone/>
              <a:defRPr b="0" i="0" sz="3600" u="none" cap="none" strike="noStrike">
                <a:solidFill>
                  <a:schemeClr val="lt1"/>
                </a:solidFill>
                <a:latin typeface="Trebuchet MS"/>
                <a:ea typeface="Trebuchet MS"/>
                <a:cs typeface="Trebuchet MS"/>
                <a:sym typeface="Trebuchet MS"/>
              </a:defRPr>
            </a:lvl8pPr>
            <a:lvl9pPr indent="0" lvl="8" marL="0" marR="0" rtl="0" algn="l">
              <a:spcBef>
                <a:spcPts val="0"/>
              </a:spcBef>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US"/>
              <a:t>‹#›</a:t>
            </a:fld>
            <a:endParaRPr/>
          </a:p>
        </p:txBody>
      </p:sp>
      <p:grpSp>
        <p:nvGrpSpPr>
          <p:cNvPr id="12" name="Google Shape;12;p27"/>
          <p:cNvGrpSpPr/>
          <p:nvPr/>
        </p:nvGrpSpPr>
        <p:grpSpPr>
          <a:xfrm>
            <a:off x="0" y="6214125"/>
            <a:ext cx="2231175" cy="643875"/>
            <a:chOff x="0" y="6214125"/>
            <a:chExt cx="2231175" cy="643875"/>
          </a:xfrm>
        </p:grpSpPr>
        <p:pic>
          <p:nvPicPr>
            <p:cNvPr id="13" name="Google Shape;13;p27"/>
            <p:cNvPicPr preferRelativeResize="0"/>
            <p:nvPr/>
          </p:nvPicPr>
          <p:blipFill>
            <a:blip r:embed="rId2">
              <a:alphaModFix/>
            </a:blip>
            <a:stretch>
              <a:fillRect/>
            </a:stretch>
          </p:blipFill>
          <p:spPr>
            <a:xfrm>
              <a:off x="0" y="6214125"/>
              <a:ext cx="643875" cy="643875"/>
            </a:xfrm>
            <a:prstGeom prst="rect">
              <a:avLst/>
            </a:prstGeom>
            <a:noFill/>
            <a:ln>
              <a:noFill/>
            </a:ln>
          </p:spPr>
        </p:pic>
        <p:sp>
          <p:nvSpPr>
            <p:cNvPr id="14" name="Google Shape;14;p27"/>
            <p:cNvSpPr txBox="1"/>
            <p:nvPr/>
          </p:nvSpPr>
          <p:spPr>
            <a:xfrm>
              <a:off x="643875" y="6528600"/>
              <a:ext cx="15873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rgbClr val="0000FF"/>
                  </a:solidFill>
                  <a:latin typeface="Trebuchet MS"/>
                  <a:ea typeface="Trebuchet MS"/>
                  <a:cs typeface="Trebuchet MS"/>
                  <a:sym typeface="Trebuchet MS"/>
                  <a:hlinkClick r:id="rId3">
                    <a:extLst>
                      <a:ext uri="{A12FA001-AC4F-418D-AE19-62706E023703}">
                        <ahyp:hlinkClr val="tx"/>
                      </a:ext>
                    </a:extLst>
                  </a:hlinkClick>
                </a:rPr>
                <a:t>missfrancois.com</a:t>
              </a:r>
              <a:endParaRPr>
                <a:solidFill>
                  <a:srgbClr val="0000FF"/>
                </a:solidFill>
                <a:latin typeface="Trebuchet MS"/>
                <a:ea typeface="Trebuchet MS"/>
                <a:cs typeface="Trebuchet MS"/>
                <a:sym typeface="Trebuchet MS"/>
              </a:endParaRPr>
            </a:p>
          </p:txBody>
        </p:sp>
      </p:gr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
          <p:cNvSpPr txBox="1"/>
          <p:nvPr>
            <p:ph type="ctrTitle"/>
          </p:nvPr>
        </p:nvSpPr>
        <p:spPr>
          <a:xfrm>
            <a:off x="680322" y="2733709"/>
            <a:ext cx="8144134" cy="1373070"/>
          </a:xfrm>
          <a:prstGeom prst="rect">
            <a:avLst/>
          </a:prstGeom>
          <a:noFill/>
          <a:ln>
            <a:noFill/>
          </a:ln>
        </p:spPr>
        <p:txBody>
          <a:bodyPr anchorCtr="0" anchor="b" bIns="45700" lIns="91425" spcFirstLastPara="1" rIns="91425" wrap="square" tIns="45700">
            <a:noAutofit/>
          </a:bodyPr>
          <a:lstStyle/>
          <a:p>
            <a:pPr indent="0" lvl="0" marL="0" rtl="0" algn="r">
              <a:lnSpc>
                <a:spcPct val="90000"/>
              </a:lnSpc>
              <a:spcBef>
                <a:spcPts val="0"/>
              </a:spcBef>
              <a:spcAft>
                <a:spcPts val="0"/>
              </a:spcAft>
              <a:buClr>
                <a:schemeClr val="lt1"/>
              </a:buClr>
              <a:buSzPts val="5400"/>
              <a:buFont typeface="Trebuchet MS"/>
              <a:buNone/>
            </a:pPr>
            <a:r>
              <a:rPr lang="en-US"/>
              <a:t>HUMAN AND SOCIAL BIOLOGY </a:t>
            </a:r>
            <a:endParaRPr/>
          </a:p>
        </p:txBody>
      </p:sp>
      <p:sp>
        <p:nvSpPr>
          <p:cNvPr id="206" name="Google Shape;206;p1"/>
          <p:cNvSpPr txBox="1"/>
          <p:nvPr>
            <p:ph idx="1" type="subTitle"/>
          </p:nvPr>
        </p:nvSpPr>
        <p:spPr>
          <a:xfrm>
            <a:off x="680321" y="4394039"/>
            <a:ext cx="9285313" cy="1117687"/>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None/>
            </a:pPr>
            <a:r>
              <a:rPr lang="en-US" sz="4000"/>
              <a:t>Characteristics</a:t>
            </a:r>
            <a:r>
              <a:rPr lang="en-US"/>
              <a:t> </a:t>
            </a:r>
            <a:r>
              <a:rPr lang="en-US" sz="3600"/>
              <a:t>of Living Things and Cells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
          <p:cNvSpPr txBox="1"/>
          <p:nvPr/>
        </p:nvSpPr>
        <p:spPr>
          <a:xfrm>
            <a:off x="3124200" y="1371601"/>
            <a:ext cx="655320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6000" u="none" cap="none" strike="noStrike">
                <a:solidFill>
                  <a:srgbClr val="FFFFFF"/>
                </a:solidFill>
                <a:latin typeface="Rockwell"/>
                <a:ea typeface="Rockwell"/>
                <a:cs typeface="Rockwell"/>
                <a:sym typeface="Rockwell"/>
              </a:rPr>
              <a:t>What Is Biology ?</a:t>
            </a:r>
            <a:endParaRPr/>
          </a:p>
        </p:txBody>
      </p:sp>
      <p:pic>
        <p:nvPicPr>
          <p:cNvPr id="212" name="Google Shape;212;p2"/>
          <p:cNvPicPr preferRelativeResize="0"/>
          <p:nvPr/>
        </p:nvPicPr>
        <p:blipFill rotWithShape="1">
          <a:blip r:embed="rId3">
            <a:alphaModFix/>
          </a:blip>
          <a:srcRect b="0" l="0" r="0" t="0"/>
          <a:stretch/>
        </p:blipFill>
        <p:spPr>
          <a:xfrm>
            <a:off x="4343400" y="2667000"/>
            <a:ext cx="3276600" cy="2819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500"/>
                                        <p:tgtEl>
                                          <p:spTgt spid="2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2"/>
                                        </p:tgtEl>
                                        <p:attrNameLst>
                                          <p:attrName>style.visibility</p:attrName>
                                        </p:attrNameLst>
                                      </p:cBhvr>
                                      <p:to>
                                        <p:strVal val="visible"/>
                                      </p:to>
                                    </p:set>
                                    <p:anim calcmode="lin" valueType="num">
                                      <p:cBhvr additive="base">
                                        <p:cTn dur="500"/>
                                        <p:tgtEl>
                                          <p:spTgt spid="21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
          <p:cNvSpPr/>
          <p:nvPr/>
        </p:nvSpPr>
        <p:spPr>
          <a:xfrm>
            <a:off x="3581400" y="1295401"/>
            <a:ext cx="5791200" cy="440120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4000" u="none" cap="none" strike="noStrike">
                <a:solidFill>
                  <a:srgbClr val="FFFFFF"/>
                </a:solidFill>
                <a:latin typeface="Rockwell"/>
                <a:ea typeface="Rockwell"/>
                <a:cs typeface="Rockwell"/>
                <a:sym typeface="Rockwell"/>
              </a:rPr>
              <a:t>The science of life or living matter in all its forms and phenomena, especially with reference to origin, growth, reproduction, structure, and behavior.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Effect filter="fade" transition="in">
                                      <p:cBhvr>
                                        <p:cTn dur="500"/>
                                        <p:tgtEl>
                                          <p:spTgt spid="21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
          <p:cNvSpPr txBox="1"/>
          <p:nvPr/>
        </p:nvSpPr>
        <p:spPr>
          <a:xfrm>
            <a:off x="2667000" y="914401"/>
            <a:ext cx="6705600" cy="452431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3600" u="none" cap="none" strike="noStrike">
                <a:solidFill>
                  <a:srgbClr val="FFFFFF"/>
                </a:solidFill>
                <a:latin typeface="Rockwell"/>
                <a:ea typeface="Rockwell"/>
                <a:cs typeface="Rockwell"/>
                <a:sym typeface="Rockwell"/>
              </a:rPr>
              <a:t>Since we know that we are studying the interaction of humans (which are living things) with the non living (abiotic) environment. Then we have to determine the characteristic of living organisms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animEffect filter="fade" transition="in">
                                      <p:cBhvr>
                                        <p:cTn dur="80"/>
                                        <p:tgtEl>
                                          <p:spTgt spid="22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
          <p:cNvSpPr txBox="1"/>
          <p:nvPr/>
        </p:nvSpPr>
        <p:spPr>
          <a:xfrm>
            <a:off x="1828800" y="533401"/>
            <a:ext cx="83058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rgbClr val="FFFFFF"/>
                </a:solidFill>
                <a:latin typeface="Rockwell"/>
                <a:ea typeface="Rockwell"/>
                <a:cs typeface="Rockwell"/>
                <a:sym typeface="Rockwell"/>
              </a:rPr>
              <a:t>What are the benefits of the study of human and social biology. </a:t>
            </a:r>
            <a:endParaRPr/>
          </a:p>
        </p:txBody>
      </p:sp>
      <p:sp>
        <p:nvSpPr>
          <p:cNvPr id="228" name="Google Shape;228;p5"/>
          <p:cNvSpPr txBox="1"/>
          <p:nvPr/>
        </p:nvSpPr>
        <p:spPr>
          <a:xfrm>
            <a:off x="1752600" y="1524001"/>
            <a:ext cx="5638800"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rgbClr val="FFFFFF"/>
                </a:solidFill>
                <a:latin typeface="Rockwell"/>
                <a:ea typeface="Rockwell"/>
                <a:cs typeface="Rockwell"/>
                <a:sym typeface="Rockwell"/>
              </a:rPr>
              <a:t>It can help us to solve the social issues of</a:t>
            </a:r>
            <a:endParaRPr/>
          </a:p>
          <a:p>
            <a:pPr indent="0" lvl="0" marL="0" marR="0" rtl="0" algn="l">
              <a:spcBef>
                <a:spcPts val="0"/>
              </a:spcBef>
              <a:spcAft>
                <a:spcPts val="0"/>
              </a:spcAft>
              <a:buNone/>
            </a:pPr>
            <a:r>
              <a:t/>
            </a:r>
            <a:endParaRPr b="0" i="0" sz="2400" u="none" cap="none" strike="noStrike">
              <a:solidFill>
                <a:srgbClr val="FFFFFF"/>
              </a:solidFill>
              <a:latin typeface="Rockwell"/>
              <a:ea typeface="Rockwell"/>
              <a:cs typeface="Rockwell"/>
              <a:sym typeface="Rockwell"/>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Disease and prevention</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Food shortages (famine)</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Pollution</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Housing </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Population Growth</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Human Behavior </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Healthcare and access to proper medicine</a:t>
            </a:r>
            <a:endParaRPr/>
          </a:p>
          <a:p>
            <a:pPr indent="-400050" lvl="0" marL="400050" marR="0" rtl="0" algn="l">
              <a:spcBef>
                <a:spcPts val="0"/>
              </a:spcBef>
              <a:spcAft>
                <a:spcPts val="0"/>
              </a:spcAft>
              <a:buClr>
                <a:srgbClr val="FFFFFF"/>
              </a:buClr>
              <a:buSzPts val="2400"/>
              <a:buFont typeface="Rockwell"/>
              <a:buAutoNum type="romanLcParenBoth"/>
            </a:pPr>
            <a:r>
              <a:rPr b="0" i="0" lang="en-US" sz="2400" u="none" cap="none" strike="noStrike">
                <a:solidFill>
                  <a:srgbClr val="FFFFFF"/>
                </a:solidFill>
                <a:latin typeface="Rockwell"/>
                <a:ea typeface="Rockwell"/>
                <a:cs typeface="Rockwell"/>
                <a:sym typeface="Rockwell"/>
              </a:rPr>
              <a:t> Crime </a:t>
            </a:r>
            <a:endParaRPr/>
          </a:p>
        </p:txBody>
      </p:sp>
      <p:pic>
        <p:nvPicPr>
          <p:cNvPr id="229" name="Google Shape;229;p5"/>
          <p:cNvPicPr preferRelativeResize="0"/>
          <p:nvPr/>
        </p:nvPicPr>
        <p:blipFill rotWithShape="1">
          <a:blip r:embed="rId3">
            <a:alphaModFix/>
          </a:blip>
          <a:srcRect b="0" l="0" r="0" t="0"/>
          <a:stretch/>
        </p:blipFill>
        <p:spPr>
          <a:xfrm>
            <a:off x="7010400" y="2133600"/>
            <a:ext cx="3200400" cy="426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animEffect filter="fade" transition="in">
                                      <p:cBhvr>
                                        <p:cTn dur="80"/>
                                        <p:tgtEl>
                                          <p:spTgt spid="2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animEffect filter="fade" transition="in">
                                      <p:cBhvr>
                                        <p:cTn dur="80"/>
                                        <p:tgtEl>
                                          <p:spTgt spid="2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animEffect filter="fade" transition="in">
                                      <p:cBhvr>
                                        <p:cTn dur="80"/>
                                        <p:tgtEl>
                                          <p:spTgt spid="2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animEffect filter="fade" transition="in">
                                      <p:cBhvr>
                                        <p:cTn dur="80"/>
                                        <p:tgtEl>
                                          <p:spTgt spid="2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3" st="3"/>
                                            </p:txEl>
                                          </p:spTgt>
                                        </p:tgtEl>
                                        <p:attrNameLst>
                                          <p:attrName>style.visibility</p:attrName>
                                        </p:attrNameLst>
                                      </p:cBhvr>
                                      <p:to>
                                        <p:strVal val="visible"/>
                                      </p:to>
                                    </p:set>
                                    <p:animEffect filter="fade" transition="in">
                                      <p:cBhvr>
                                        <p:cTn dur="80"/>
                                        <p:tgtEl>
                                          <p:spTgt spid="22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4" st="4"/>
                                            </p:txEl>
                                          </p:spTgt>
                                        </p:tgtEl>
                                        <p:attrNameLst>
                                          <p:attrName>style.visibility</p:attrName>
                                        </p:attrNameLst>
                                      </p:cBhvr>
                                      <p:to>
                                        <p:strVal val="visible"/>
                                      </p:to>
                                    </p:set>
                                    <p:animEffect filter="fade" transition="in">
                                      <p:cBhvr>
                                        <p:cTn dur="80"/>
                                        <p:tgtEl>
                                          <p:spTgt spid="22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5" st="5"/>
                                            </p:txEl>
                                          </p:spTgt>
                                        </p:tgtEl>
                                        <p:attrNameLst>
                                          <p:attrName>style.visibility</p:attrName>
                                        </p:attrNameLst>
                                      </p:cBhvr>
                                      <p:to>
                                        <p:strVal val="visible"/>
                                      </p:to>
                                    </p:set>
                                    <p:animEffect filter="fade" transition="in">
                                      <p:cBhvr>
                                        <p:cTn dur="80"/>
                                        <p:tgtEl>
                                          <p:spTgt spid="22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6" st="6"/>
                                            </p:txEl>
                                          </p:spTgt>
                                        </p:tgtEl>
                                        <p:attrNameLst>
                                          <p:attrName>style.visibility</p:attrName>
                                        </p:attrNameLst>
                                      </p:cBhvr>
                                      <p:to>
                                        <p:strVal val="visible"/>
                                      </p:to>
                                    </p:set>
                                    <p:animEffect filter="fade" transition="in">
                                      <p:cBhvr>
                                        <p:cTn dur="80"/>
                                        <p:tgtEl>
                                          <p:spTgt spid="22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7" st="7"/>
                                            </p:txEl>
                                          </p:spTgt>
                                        </p:tgtEl>
                                        <p:attrNameLst>
                                          <p:attrName>style.visibility</p:attrName>
                                        </p:attrNameLst>
                                      </p:cBhvr>
                                      <p:to>
                                        <p:strVal val="visible"/>
                                      </p:to>
                                    </p:set>
                                    <p:animEffect filter="fade" transition="in">
                                      <p:cBhvr>
                                        <p:cTn dur="80"/>
                                        <p:tgtEl>
                                          <p:spTgt spid="22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8" st="8"/>
                                            </p:txEl>
                                          </p:spTgt>
                                        </p:tgtEl>
                                        <p:attrNameLst>
                                          <p:attrName>style.visibility</p:attrName>
                                        </p:attrNameLst>
                                      </p:cBhvr>
                                      <p:to>
                                        <p:strVal val="visible"/>
                                      </p:to>
                                    </p:set>
                                    <p:animEffect filter="fade" transition="in">
                                      <p:cBhvr>
                                        <p:cTn dur="80"/>
                                        <p:tgtEl>
                                          <p:spTgt spid="22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9" st="9"/>
                                            </p:txEl>
                                          </p:spTgt>
                                        </p:tgtEl>
                                        <p:attrNameLst>
                                          <p:attrName>style.visibility</p:attrName>
                                        </p:attrNameLst>
                                      </p:cBhvr>
                                      <p:to>
                                        <p:strVal val="visible"/>
                                      </p:to>
                                    </p:set>
                                    <p:animEffect filter="fade" transition="in">
                                      <p:cBhvr>
                                        <p:cTn dur="80"/>
                                        <p:tgtEl>
                                          <p:spTgt spid="228">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6"/>
          <p:cNvSpPr txBox="1"/>
          <p:nvPr/>
        </p:nvSpPr>
        <p:spPr>
          <a:xfrm>
            <a:off x="2667000" y="838200"/>
            <a:ext cx="7162800"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7200" u="none" cap="none" strike="noStrike">
                <a:solidFill>
                  <a:srgbClr val="FFFFFF"/>
                </a:solidFill>
                <a:latin typeface="Rockwell"/>
                <a:ea typeface="Rockwell"/>
                <a:cs typeface="Rockwell"/>
                <a:sym typeface="Rockwell"/>
              </a:rPr>
              <a:t>So what are the characteristics</a:t>
            </a:r>
            <a:endParaRPr/>
          </a:p>
          <a:p>
            <a:pPr indent="0" lvl="0" marL="0" marR="0" rtl="0" algn="l">
              <a:spcBef>
                <a:spcPts val="0"/>
              </a:spcBef>
              <a:spcAft>
                <a:spcPts val="0"/>
              </a:spcAft>
              <a:buNone/>
            </a:pPr>
            <a:r>
              <a:rPr b="0" i="0" lang="en-US" sz="7200" u="none" cap="none" strike="noStrike">
                <a:solidFill>
                  <a:srgbClr val="FFFFFF"/>
                </a:solidFill>
                <a:latin typeface="Rockwell"/>
                <a:ea typeface="Rockwell"/>
                <a:cs typeface="Rockwell"/>
                <a:sym typeface="Rockwell"/>
              </a:rPr>
              <a:t>of living things?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2000"/>
                                        <p:tgtEl>
                                          <p:spTgt spid="23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2000"/>
                                        <p:tgtEl>
                                          <p:spTgt spid="23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7"/>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n-US" sz="7200"/>
              <a:t>GRIMNER-</a:t>
            </a:r>
            <a:r>
              <a:rPr lang="en-US" sz="4400"/>
              <a:t>7</a:t>
            </a:r>
            <a:r>
              <a:rPr lang="en-US" sz="7200"/>
              <a:t> </a:t>
            </a:r>
            <a:r>
              <a:rPr lang="en-US"/>
              <a:t>THINGS LIVING THINGS DO</a:t>
            </a:r>
            <a:endParaRPr/>
          </a:p>
        </p:txBody>
      </p:sp>
      <p:sp>
        <p:nvSpPr>
          <p:cNvPr id="240" name="Google Shape;240;p7"/>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GROWTH</a:t>
            </a:r>
            <a:endParaRPr/>
          </a:p>
          <a:p>
            <a:pPr indent="-228600" lvl="0" marL="228600" rtl="0" algn="l">
              <a:lnSpc>
                <a:spcPct val="90000"/>
              </a:lnSpc>
              <a:spcBef>
                <a:spcPts val="1000"/>
              </a:spcBef>
              <a:spcAft>
                <a:spcPts val="0"/>
              </a:spcAft>
              <a:buClr>
                <a:schemeClr val="lt1"/>
              </a:buClr>
              <a:buSzPts val="2400"/>
              <a:buChar char="•"/>
            </a:pPr>
            <a:r>
              <a:rPr lang="en-US"/>
              <a:t>RESPIRATION</a:t>
            </a:r>
            <a:endParaRPr/>
          </a:p>
          <a:p>
            <a:pPr indent="-228600" lvl="0" marL="228600" rtl="0" algn="l">
              <a:lnSpc>
                <a:spcPct val="90000"/>
              </a:lnSpc>
              <a:spcBef>
                <a:spcPts val="1000"/>
              </a:spcBef>
              <a:spcAft>
                <a:spcPts val="0"/>
              </a:spcAft>
              <a:buClr>
                <a:schemeClr val="lt1"/>
              </a:buClr>
              <a:buSzPts val="2400"/>
              <a:buChar char="•"/>
            </a:pPr>
            <a:r>
              <a:rPr lang="en-US"/>
              <a:t>IRRITIBILITY </a:t>
            </a:r>
            <a:endParaRPr/>
          </a:p>
          <a:p>
            <a:pPr indent="-228600" lvl="0" marL="228600" rtl="0" algn="l">
              <a:lnSpc>
                <a:spcPct val="90000"/>
              </a:lnSpc>
              <a:spcBef>
                <a:spcPts val="1000"/>
              </a:spcBef>
              <a:spcAft>
                <a:spcPts val="0"/>
              </a:spcAft>
              <a:buClr>
                <a:schemeClr val="lt1"/>
              </a:buClr>
              <a:buSzPts val="2400"/>
              <a:buChar char="•"/>
            </a:pPr>
            <a:r>
              <a:rPr lang="en-US"/>
              <a:t>MOVEMENT</a:t>
            </a:r>
            <a:endParaRPr/>
          </a:p>
          <a:p>
            <a:pPr indent="-228600" lvl="0" marL="228600" rtl="0" algn="l">
              <a:lnSpc>
                <a:spcPct val="90000"/>
              </a:lnSpc>
              <a:spcBef>
                <a:spcPts val="1000"/>
              </a:spcBef>
              <a:spcAft>
                <a:spcPts val="0"/>
              </a:spcAft>
              <a:buClr>
                <a:schemeClr val="lt1"/>
              </a:buClr>
              <a:buSzPts val="2400"/>
              <a:buChar char="•"/>
            </a:pPr>
            <a:r>
              <a:rPr lang="en-US"/>
              <a:t>NUTRITION</a:t>
            </a:r>
            <a:endParaRPr/>
          </a:p>
          <a:p>
            <a:pPr indent="-228600" lvl="0" marL="228600" rtl="0" algn="l">
              <a:lnSpc>
                <a:spcPct val="90000"/>
              </a:lnSpc>
              <a:spcBef>
                <a:spcPts val="1000"/>
              </a:spcBef>
              <a:spcAft>
                <a:spcPts val="0"/>
              </a:spcAft>
              <a:buClr>
                <a:schemeClr val="lt1"/>
              </a:buClr>
              <a:buSzPts val="2400"/>
              <a:buChar char="•"/>
            </a:pPr>
            <a:r>
              <a:rPr lang="en-US"/>
              <a:t>EXCRETION</a:t>
            </a:r>
            <a:endParaRPr/>
          </a:p>
          <a:p>
            <a:pPr indent="-228600" lvl="0" marL="228600" rtl="0" algn="l">
              <a:lnSpc>
                <a:spcPct val="90000"/>
              </a:lnSpc>
              <a:spcBef>
                <a:spcPts val="1000"/>
              </a:spcBef>
              <a:spcAft>
                <a:spcPts val="0"/>
              </a:spcAft>
              <a:buClr>
                <a:schemeClr val="lt1"/>
              </a:buClr>
              <a:buSzPts val="2400"/>
              <a:buChar char="•"/>
            </a:pPr>
            <a:r>
              <a:rPr lang="en-US"/>
              <a:t>REPRODUCTION</a:t>
            </a:r>
            <a:endParaRPr/>
          </a:p>
        </p:txBody>
      </p:sp>
      <p:pic>
        <p:nvPicPr>
          <p:cNvPr id="241" name="Google Shape;241;p7"/>
          <p:cNvPicPr preferRelativeResize="0"/>
          <p:nvPr/>
        </p:nvPicPr>
        <p:blipFill rotWithShape="1">
          <a:blip r:embed="rId3">
            <a:alphaModFix/>
          </a:blip>
          <a:srcRect b="0" l="0" r="0" t="0"/>
          <a:stretch/>
        </p:blipFill>
        <p:spPr>
          <a:xfrm>
            <a:off x="5105814" y="2243344"/>
            <a:ext cx="4286250" cy="3219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8"/>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GROWTH</a:t>
            </a:r>
            <a:endParaRPr/>
          </a:p>
        </p:txBody>
      </p:sp>
      <p:sp>
        <p:nvSpPr>
          <p:cNvPr id="247" name="Google Shape;247;p8"/>
          <p:cNvSpPr txBox="1"/>
          <p:nvPr>
            <p:ph idx="1" type="body"/>
          </p:nvPr>
        </p:nvSpPr>
        <p:spPr>
          <a:xfrm>
            <a:off x="680321" y="2336873"/>
            <a:ext cx="4077209" cy="3599316"/>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3200"/>
              <a:buChar char="•"/>
            </a:pPr>
            <a:r>
              <a:rPr lang="en-US" sz="3200"/>
              <a:t>Growth is defined as a permanent increase in size and weight. This is caused by an increase in cell size or the amount of cells in an organism</a:t>
            </a:r>
            <a:endParaRPr/>
          </a:p>
        </p:txBody>
      </p:sp>
      <p:pic>
        <p:nvPicPr>
          <p:cNvPr id="248" name="Google Shape;248;p8"/>
          <p:cNvPicPr preferRelativeResize="0"/>
          <p:nvPr/>
        </p:nvPicPr>
        <p:blipFill rotWithShape="1">
          <a:blip r:embed="rId3">
            <a:alphaModFix/>
          </a:blip>
          <a:srcRect b="0" l="0" r="0" t="0"/>
          <a:stretch/>
        </p:blipFill>
        <p:spPr>
          <a:xfrm>
            <a:off x="5270638" y="1624840"/>
            <a:ext cx="6076950" cy="4562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9"/>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RESPIRATION</a:t>
            </a:r>
            <a:endParaRPr/>
          </a:p>
        </p:txBody>
      </p:sp>
      <p:sp>
        <p:nvSpPr>
          <p:cNvPr id="254" name="Google Shape;254;p9"/>
          <p:cNvSpPr txBox="1"/>
          <p:nvPr>
            <p:ph idx="1" type="body"/>
          </p:nvPr>
        </p:nvSpPr>
        <p:spPr>
          <a:xfrm>
            <a:off x="680321" y="2336873"/>
            <a:ext cx="4779575"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600"/>
              <a:buChar char="•"/>
            </a:pPr>
            <a:r>
              <a:rPr lang="en-US" sz="3600"/>
              <a:t>Respiration is known as, the release of energy from food. When we breathe we take in Oxygen. Oxygen is used to produce energy.</a:t>
            </a:r>
            <a:endParaRPr/>
          </a:p>
        </p:txBody>
      </p:sp>
      <p:pic>
        <p:nvPicPr>
          <p:cNvPr id="255" name="Google Shape;255;p9"/>
          <p:cNvPicPr preferRelativeResize="0"/>
          <p:nvPr/>
        </p:nvPicPr>
        <p:blipFill rotWithShape="1">
          <a:blip r:embed="rId3">
            <a:alphaModFix/>
          </a:blip>
          <a:srcRect b="0" l="0" r="0" t="0"/>
          <a:stretch/>
        </p:blipFill>
        <p:spPr>
          <a:xfrm>
            <a:off x="5919167" y="2190956"/>
            <a:ext cx="5734050" cy="3324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IRRITIBILITY /SENSITIVITY </a:t>
            </a:r>
            <a:endParaRPr/>
          </a:p>
        </p:txBody>
      </p:sp>
      <p:sp>
        <p:nvSpPr>
          <p:cNvPr id="261" name="Google Shape;261;p10"/>
          <p:cNvSpPr txBox="1"/>
          <p:nvPr>
            <p:ph idx="1" type="body"/>
          </p:nvPr>
        </p:nvSpPr>
        <p:spPr>
          <a:xfrm>
            <a:off x="680321" y="2046201"/>
            <a:ext cx="4620549" cy="4102023"/>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lt1"/>
              </a:buClr>
              <a:buSzPct val="100000"/>
              <a:buChar char="•"/>
            </a:pPr>
            <a:r>
              <a:rPr lang="en-US" sz="2800"/>
              <a:t>The ability to response to stimuli. Living Things can adapt to their environment:</a:t>
            </a:r>
            <a:endParaRPr/>
          </a:p>
          <a:p>
            <a:pPr indent="-228600" lvl="0" marL="228600" rtl="0" algn="l">
              <a:lnSpc>
                <a:spcPct val="90000"/>
              </a:lnSpc>
              <a:spcBef>
                <a:spcPts val="1000"/>
              </a:spcBef>
              <a:spcAft>
                <a:spcPts val="0"/>
              </a:spcAft>
              <a:buClr>
                <a:schemeClr val="lt1"/>
              </a:buClr>
              <a:buSzPct val="100000"/>
              <a:buChar char="•"/>
            </a:pPr>
            <a:r>
              <a:rPr lang="en-US" sz="2800"/>
              <a:t>Modifications enable an organism to survive better in a particular environment. </a:t>
            </a:r>
            <a:endParaRPr/>
          </a:p>
          <a:p>
            <a:pPr indent="-228600" lvl="0" marL="228600" rtl="0" algn="l">
              <a:lnSpc>
                <a:spcPct val="90000"/>
              </a:lnSpc>
              <a:spcBef>
                <a:spcPts val="1000"/>
              </a:spcBef>
              <a:spcAft>
                <a:spcPts val="0"/>
              </a:spcAft>
              <a:buClr>
                <a:schemeClr val="lt1"/>
              </a:buClr>
              <a:buSzPct val="100000"/>
              <a:buChar char="•"/>
            </a:pPr>
            <a:r>
              <a:rPr lang="en-US" sz="2800"/>
              <a:t>.e.g. Polar bears have a lot of fur to whit stand the cold and are white so that they blend in with the snow</a:t>
            </a:r>
            <a:endParaRPr/>
          </a:p>
          <a:p>
            <a:pPr indent="-64135" lvl="0" marL="228600" rtl="0" algn="l">
              <a:lnSpc>
                <a:spcPct val="90000"/>
              </a:lnSpc>
              <a:spcBef>
                <a:spcPts val="1000"/>
              </a:spcBef>
              <a:spcAft>
                <a:spcPts val="0"/>
              </a:spcAft>
              <a:buClr>
                <a:schemeClr val="lt1"/>
              </a:buClr>
              <a:buSzPct val="100000"/>
              <a:buNone/>
            </a:pPr>
            <a:r>
              <a:t/>
            </a:r>
            <a:endParaRPr sz="2800"/>
          </a:p>
        </p:txBody>
      </p:sp>
      <p:pic>
        <p:nvPicPr>
          <p:cNvPr id="262" name="Google Shape;262;p10"/>
          <p:cNvPicPr preferRelativeResize="0"/>
          <p:nvPr/>
        </p:nvPicPr>
        <p:blipFill rotWithShape="1">
          <a:blip r:embed="rId3">
            <a:alphaModFix/>
          </a:blip>
          <a:srcRect b="0" l="0" r="0" t="0"/>
          <a:stretch/>
        </p:blipFill>
        <p:spPr>
          <a:xfrm>
            <a:off x="8236603" y="176913"/>
            <a:ext cx="4115157" cy="3535986"/>
          </a:xfrm>
          <a:prstGeom prst="rect">
            <a:avLst/>
          </a:prstGeom>
          <a:noFill/>
          <a:ln>
            <a:noFill/>
          </a:ln>
        </p:spPr>
      </p:pic>
      <p:pic>
        <p:nvPicPr>
          <p:cNvPr id="263" name="Google Shape;263;p10"/>
          <p:cNvPicPr preferRelativeResize="0"/>
          <p:nvPr/>
        </p:nvPicPr>
        <p:blipFill rotWithShape="1">
          <a:blip r:embed="rId4">
            <a:alphaModFix/>
          </a:blip>
          <a:srcRect b="0" l="0" r="0" t="0"/>
          <a:stretch/>
        </p:blipFill>
        <p:spPr>
          <a:xfrm>
            <a:off x="5907620" y="3101008"/>
            <a:ext cx="4657965" cy="34971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1"/>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Movement </a:t>
            </a:r>
            <a:endParaRPr/>
          </a:p>
        </p:txBody>
      </p:sp>
      <p:sp>
        <p:nvSpPr>
          <p:cNvPr id="269" name="Google Shape;269;p11"/>
          <p:cNvSpPr txBox="1"/>
          <p:nvPr>
            <p:ph idx="1" type="body"/>
          </p:nvPr>
        </p:nvSpPr>
        <p:spPr>
          <a:xfrm>
            <a:off x="680321" y="2336873"/>
            <a:ext cx="3229069" cy="3599316"/>
          </a:xfrm>
          <a:prstGeom prst="rect">
            <a:avLst/>
          </a:prstGeom>
          <a:noFill/>
          <a:ln>
            <a:noFill/>
          </a:ln>
        </p:spPr>
        <p:txBody>
          <a:bodyPr anchorCtr="0" anchor="t" bIns="45700" lIns="91425" spcFirstLastPara="1" rIns="91425" wrap="square" tIns="45700">
            <a:normAutofit lnSpcReduction="10000"/>
          </a:bodyPr>
          <a:lstStyle/>
          <a:p>
            <a:pPr indent="-254000" lvl="0" marL="228600" rtl="0" algn="l">
              <a:lnSpc>
                <a:spcPct val="90000"/>
              </a:lnSpc>
              <a:spcBef>
                <a:spcPts val="0"/>
              </a:spcBef>
              <a:spcAft>
                <a:spcPts val="0"/>
              </a:spcAft>
              <a:buClr>
                <a:schemeClr val="lt1"/>
              </a:buClr>
              <a:buSzPts val="4000"/>
              <a:buChar char="•"/>
            </a:pPr>
            <a:r>
              <a:rPr lang="en-US" sz="4000"/>
              <a:t>The change in locaton or position of the whole organism or part.</a:t>
            </a:r>
            <a:endParaRPr/>
          </a:p>
        </p:txBody>
      </p:sp>
      <p:pic>
        <p:nvPicPr>
          <p:cNvPr id="270" name="Google Shape;270;p11"/>
          <p:cNvPicPr preferRelativeResize="0"/>
          <p:nvPr/>
        </p:nvPicPr>
        <p:blipFill rotWithShape="1">
          <a:blip r:embed="rId3">
            <a:alphaModFix/>
          </a:blip>
          <a:srcRect b="0" l="0" r="0" t="0"/>
          <a:stretch/>
        </p:blipFill>
        <p:spPr>
          <a:xfrm>
            <a:off x="4659796" y="2227909"/>
            <a:ext cx="6896100" cy="370828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NUTRITION </a:t>
            </a:r>
            <a:endParaRPr/>
          </a:p>
        </p:txBody>
      </p:sp>
      <p:sp>
        <p:nvSpPr>
          <p:cNvPr id="276" name="Google Shape;276;p12"/>
          <p:cNvSpPr txBox="1"/>
          <p:nvPr>
            <p:ph idx="1" type="body"/>
          </p:nvPr>
        </p:nvSpPr>
        <p:spPr>
          <a:xfrm>
            <a:off x="680321" y="2336873"/>
            <a:ext cx="3374844" cy="3599316"/>
          </a:xfrm>
          <a:prstGeom prst="rect">
            <a:avLst/>
          </a:prstGeom>
          <a:noFill/>
          <a:ln>
            <a:noFill/>
          </a:ln>
        </p:spPr>
        <p:txBody>
          <a:bodyPr anchorCtr="0" anchor="t" bIns="45700" lIns="91425" spcFirstLastPara="1" rIns="91425" wrap="square" tIns="45700">
            <a:normAutofit/>
          </a:bodyPr>
          <a:lstStyle/>
          <a:p>
            <a:pPr indent="-304800" lvl="0" marL="228600" rtl="0" algn="l">
              <a:lnSpc>
                <a:spcPct val="90000"/>
              </a:lnSpc>
              <a:spcBef>
                <a:spcPts val="0"/>
              </a:spcBef>
              <a:spcAft>
                <a:spcPts val="0"/>
              </a:spcAft>
              <a:buClr>
                <a:schemeClr val="lt1"/>
              </a:buClr>
              <a:buSzPts val="4800"/>
              <a:buChar char="•"/>
            </a:pPr>
            <a:r>
              <a:rPr lang="en-US" sz="4800"/>
              <a:t>The obtaining or making of food.</a:t>
            </a:r>
            <a:endParaRPr/>
          </a:p>
        </p:txBody>
      </p:sp>
      <p:pic>
        <p:nvPicPr>
          <p:cNvPr id="277" name="Google Shape;277;p12"/>
          <p:cNvPicPr preferRelativeResize="0"/>
          <p:nvPr/>
        </p:nvPicPr>
        <p:blipFill rotWithShape="1">
          <a:blip r:embed="rId3">
            <a:alphaModFix/>
          </a:blip>
          <a:srcRect b="0" l="0" r="0" t="0"/>
          <a:stretch/>
        </p:blipFill>
        <p:spPr>
          <a:xfrm>
            <a:off x="5088835" y="2123219"/>
            <a:ext cx="4970416" cy="372781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EXCRETION</a:t>
            </a:r>
            <a:endParaRPr/>
          </a:p>
        </p:txBody>
      </p:sp>
      <p:sp>
        <p:nvSpPr>
          <p:cNvPr id="283" name="Google Shape;283;p13"/>
          <p:cNvSpPr txBox="1"/>
          <p:nvPr>
            <p:ph idx="1" type="body"/>
          </p:nvPr>
        </p:nvSpPr>
        <p:spPr>
          <a:xfrm>
            <a:off x="680322" y="2336872"/>
            <a:ext cx="5097626" cy="418319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600"/>
              <a:buChar char="•"/>
            </a:pPr>
            <a:r>
              <a:rPr lang="en-US" sz="3600"/>
              <a:t>The removal of metabolic waste.Metabolism is defined as the chemical processes that occur within a living organism in order to maintain life.</a:t>
            </a:r>
            <a:endParaRPr/>
          </a:p>
        </p:txBody>
      </p:sp>
      <p:sp>
        <p:nvSpPr>
          <p:cNvPr id="284" name="Google Shape;284;p13"/>
          <p:cNvSpPr txBox="1"/>
          <p:nvPr/>
        </p:nvSpPr>
        <p:spPr>
          <a:xfrm>
            <a:off x="6637174" y="457308"/>
            <a:ext cx="5097626" cy="4183197"/>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lt1"/>
              </a:buClr>
              <a:buSzPts val="3600"/>
              <a:buFont typeface="Arial"/>
              <a:buChar char="•"/>
            </a:pPr>
            <a:r>
              <a:rPr b="0" i="0" lang="en-US" sz="3600" u="none" cap="none" strike="noStrike">
                <a:solidFill>
                  <a:schemeClr val="lt1"/>
                </a:solidFill>
                <a:latin typeface="Trebuchet MS"/>
                <a:ea typeface="Trebuchet MS"/>
                <a:cs typeface="Trebuchet MS"/>
                <a:sym typeface="Trebuchet MS"/>
              </a:rPr>
              <a:t>This should not be confused with egestion which is the removal of undigested food from the intestine</a:t>
            </a:r>
            <a:endParaRPr/>
          </a:p>
          <a:p>
            <a:pPr indent="0" lvl="0" marL="228600" marR="0" rtl="0" algn="l">
              <a:lnSpc>
                <a:spcPct val="90000"/>
              </a:lnSpc>
              <a:spcBef>
                <a:spcPts val="1000"/>
              </a:spcBef>
              <a:spcAft>
                <a:spcPts val="0"/>
              </a:spcAft>
              <a:buClr>
                <a:schemeClr val="lt1"/>
              </a:buClr>
              <a:buSzPts val="3600"/>
              <a:buFont typeface="Arial"/>
              <a:buNone/>
            </a:pPr>
            <a:r>
              <a:t/>
            </a:r>
            <a:endParaRPr b="0" i="0" sz="3600" u="none" cap="none" strike="noStrike">
              <a:solidFill>
                <a:schemeClr val="lt1"/>
              </a:solidFill>
              <a:latin typeface="Trebuchet MS"/>
              <a:ea typeface="Trebuchet MS"/>
              <a:cs typeface="Trebuchet MS"/>
              <a:sym typeface="Trebuchet MS"/>
            </a:endParaRPr>
          </a:p>
        </p:txBody>
      </p:sp>
      <p:pic>
        <p:nvPicPr>
          <p:cNvPr id="285" name="Google Shape;285;p13"/>
          <p:cNvPicPr preferRelativeResize="0"/>
          <p:nvPr/>
        </p:nvPicPr>
        <p:blipFill rotWithShape="1">
          <a:blip r:embed="rId3">
            <a:alphaModFix/>
          </a:blip>
          <a:srcRect b="0" l="0" r="0" t="0"/>
          <a:stretch/>
        </p:blipFill>
        <p:spPr>
          <a:xfrm>
            <a:off x="6637174" y="3548011"/>
            <a:ext cx="5281819" cy="297205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4"/>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REPRODUCTION</a:t>
            </a:r>
            <a:endParaRPr/>
          </a:p>
        </p:txBody>
      </p:sp>
      <p:sp>
        <p:nvSpPr>
          <p:cNvPr id="291" name="Google Shape;291;p14"/>
          <p:cNvSpPr txBox="1"/>
          <p:nvPr>
            <p:ph idx="1" type="body"/>
          </p:nvPr>
        </p:nvSpPr>
        <p:spPr>
          <a:xfrm>
            <a:off x="680321" y="2336873"/>
            <a:ext cx="3745905" cy="3599316"/>
          </a:xfrm>
          <a:prstGeom prst="rect">
            <a:avLst/>
          </a:prstGeom>
          <a:noFill/>
          <a:ln>
            <a:noFill/>
          </a:ln>
        </p:spPr>
        <p:txBody>
          <a:bodyPr anchorCtr="0" anchor="t" bIns="45700" lIns="91425" spcFirstLastPara="1" rIns="91425" wrap="square" tIns="45700">
            <a:normAutofit lnSpcReduction="10000"/>
          </a:bodyPr>
          <a:lstStyle/>
          <a:p>
            <a:pPr indent="-254000" lvl="0" marL="228600" rtl="0" algn="l">
              <a:lnSpc>
                <a:spcPct val="90000"/>
              </a:lnSpc>
              <a:spcBef>
                <a:spcPts val="0"/>
              </a:spcBef>
              <a:spcAft>
                <a:spcPts val="0"/>
              </a:spcAft>
              <a:buClr>
                <a:schemeClr val="lt1"/>
              </a:buClr>
              <a:buSzPts val="4000"/>
              <a:buChar char="•"/>
            </a:pPr>
            <a:r>
              <a:rPr lang="en-US" sz="4000"/>
              <a:t>Reproduction is the passing on of genetic information from one generation to another. </a:t>
            </a:r>
            <a:endParaRPr/>
          </a:p>
        </p:txBody>
      </p:sp>
      <p:pic>
        <p:nvPicPr>
          <p:cNvPr id="292" name="Google Shape;292;p14"/>
          <p:cNvPicPr preferRelativeResize="0"/>
          <p:nvPr/>
        </p:nvPicPr>
        <p:blipFill rotWithShape="1">
          <a:blip r:embed="rId3">
            <a:alphaModFix/>
          </a:blip>
          <a:srcRect b="0" l="0" r="0" t="0"/>
          <a:stretch/>
        </p:blipFill>
        <p:spPr>
          <a:xfrm>
            <a:off x="5112133" y="1834166"/>
            <a:ext cx="5182049" cy="32006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5"/>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QUESTION TIME!</a:t>
            </a:r>
            <a:endParaRPr/>
          </a:p>
        </p:txBody>
      </p:sp>
      <p:sp>
        <p:nvSpPr>
          <p:cNvPr id="298" name="Google Shape;298;p15"/>
          <p:cNvSpPr txBox="1"/>
          <p:nvPr>
            <p:ph idx="1" type="body"/>
          </p:nvPr>
        </p:nvSpPr>
        <p:spPr>
          <a:xfrm>
            <a:off x="680321" y="2336873"/>
            <a:ext cx="6939679" cy="3599316"/>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lt1"/>
              </a:buClr>
              <a:buSzPts val="3600"/>
              <a:buNone/>
            </a:pPr>
            <a:r>
              <a:rPr lang="en-US" sz="3600"/>
              <a:t>1. Name Four Characteristics of Living things.</a:t>
            </a:r>
            <a:endParaRPr/>
          </a:p>
          <a:p>
            <a:pPr indent="0" lvl="0" marL="0" rtl="0" algn="l">
              <a:lnSpc>
                <a:spcPct val="90000"/>
              </a:lnSpc>
              <a:spcBef>
                <a:spcPts val="1000"/>
              </a:spcBef>
              <a:spcAft>
                <a:spcPts val="0"/>
              </a:spcAft>
              <a:buClr>
                <a:schemeClr val="lt1"/>
              </a:buClr>
              <a:buSzPts val="3600"/>
              <a:buNone/>
            </a:pPr>
            <a:r>
              <a:t/>
            </a:r>
            <a:endParaRPr sz="3600"/>
          </a:p>
          <a:p>
            <a:pPr indent="0" lvl="0" marL="0" rtl="0" algn="l">
              <a:lnSpc>
                <a:spcPct val="90000"/>
              </a:lnSpc>
              <a:spcBef>
                <a:spcPts val="1000"/>
              </a:spcBef>
              <a:spcAft>
                <a:spcPts val="0"/>
              </a:spcAft>
              <a:buClr>
                <a:schemeClr val="lt1"/>
              </a:buClr>
              <a:buSzPts val="3600"/>
              <a:buNone/>
            </a:pPr>
            <a:r>
              <a:rPr lang="en-US" sz="3600"/>
              <a:t>2. A car excretes and moves. Explain in detail whether or not a car is a living organism. State three points.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6"/>
          <p:cNvSpPr txBox="1"/>
          <p:nvPr/>
        </p:nvSpPr>
        <p:spPr>
          <a:xfrm>
            <a:off x="3935895" y="745435"/>
            <a:ext cx="6096000" cy="56938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u="none" cap="none" strike="noStrike">
                <a:solidFill>
                  <a:srgbClr val="FFFFFF"/>
                </a:solidFill>
                <a:latin typeface="Rockwell"/>
                <a:ea typeface="Rockwell"/>
                <a:cs typeface="Rockwell"/>
                <a:sym typeface="Rockwell"/>
              </a:rPr>
              <a:t>Living Things Are Highly Organized – From the smallest to the largest  part. </a:t>
            </a:r>
            <a:endParaRPr/>
          </a:p>
          <a:p>
            <a:pPr indent="0" lvl="0" marL="0" marR="0" rtl="0" algn="l">
              <a:spcBef>
                <a:spcPts val="0"/>
              </a:spcBef>
              <a:spcAft>
                <a:spcPts val="0"/>
              </a:spcAft>
              <a:buNone/>
            </a:pPr>
            <a:r>
              <a:t/>
            </a:r>
            <a:endParaRPr b="0" i="0" sz="2800" u="none" cap="none" strike="noStrike">
              <a:solidFill>
                <a:srgbClr val="FFFFFF"/>
              </a:solidFill>
              <a:latin typeface="Rockwell"/>
              <a:ea typeface="Rockwell"/>
              <a:cs typeface="Rockwell"/>
              <a:sym typeface="Rockwell"/>
            </a:endParaRPr>
          </a:p>
          <a:p>
            <a:pPr indent="0" lvl="0" marL="0" marR="0" rtl="0" algn="l">
              <a:spcBef>
                <a:spcPts val="0"/>
              </a:spcBef>
              <a:spcAft>
                <a:spcPts val="0"/>
              </a:spcAft>
              <a:buNone/>
            </a:pPr>
            <a:r>
              <a:rPr b="0" i="0" lang="en-US" sz="2800" u="none" cap="none" strike="noStrike">
                <a:solidFill>
                  <a:srgbClr val="FFFFFF"/>
                </a:solidFill>
                <a:latin typeface="Rockwell"/>
                <a:ea typeface="Rockwell"/>
                <a:cs typeface="Rockwell"/>
                <a:sym typeface="Rockwell"/>
              </a:rPr>
              <a:t>Thus in terms of arrangement all living things are arranged in orders </a:t>
            </a:r>
            <a:endParaRPr/>
          </a:p>
          <a:p>
            <a:pPr indent="0" lvl="0" marL="0" marR="0" rtl="0" algn="l">
              <a:spcBef>
                <a:spcPts val="0"/>
              </a:spcBef>
              <a:spcAft>
                <a:spcPts val="0"/>
              </a:spcAft>
              <a:buNone/>
            </a:pPr>
            <a:r>
              <a:t/>
            </a:r>
            <a:endParaRPr b="0" i="0" sz="2800" u="none" cap="none" strike="noStrike">
              <a:solidFill>
                <a:srgbClr val="FFFFFF"/>
              </a:solidFill>
              <a:latin typeface="Rockwell"/>
              <a:ea typeface="Rockwell"/>
              <a:cs typeface="Rockwell"/>
              <a:sym typeface="Rockwell"/>
            </a:endParaRPr>
          </a:p>
          <a:p>
            <a:pPr indent="0" lvl="0" marL="0" marR="0" rtl="0" algn="l">
              <a:spcBef>
                <a:spcPts val="0"/>
              </a:spcBef>
              <a:spcAft>
                <a:spcPts val="0"/>
              </a:spcAft>
              <a:buNone/>
            </a:pPr>
            <a:r>
              <a:rPr b="0" i="0" lang="en-US" sz="2800" u="none" cap="none" strike="noStrike">
                <a:solidFill>
                  <a:srgbClr val="FFFFFF"/>
                </a:solidFill>
                <a:latin typeface="Rockwell"/>
                <a:ea typeface="Rockwell"/>
                <a:cs typeface="Rockwell"/>
                <a:sym typeface="Rockwell"/>
              </a:rPr>
              <a:t>i.e.  Cell – tissues – organs – organ systems – organisms </a:t>
            </a:r>
            <a:endParaRPr/>
          </a:p>
          <a:p>
            <a:pPr indent="0" lvl="0" marL="0" marR="0" rtl="0" algn="l">
              <a:spcBef>
                <a:spcPts val="0"/>
              </a:spcBef>
              <a:spcAft>
                <a:spcPts val="0"/>
              </a:spcAft>
              <a:buNone/>
            </a:pPr>
            <a:r>
              <a:t/>
            </a:r>
            <a:endParaRPr b="0" i="0" sz="2800" u="none" cap="none" strike="noStrike">
              <a:solidFill>
                <a:srgbClr val="FFFFFF"/>
              </a:solidFill>
              <a:latin typeface="Rockwell"/>
              <a:ea typeface="Rockwell"/>
              <a:cs typeface="Rockwell"/>
              <a:sym typeface="Rockwell"/>
            </a:endParaRPr>
          </a:p>
          <a:p>
            <a:pPr indent="0" lvl="0" marL="0" marR="0" rtl="0" algn="l">
              <a:spcBef>
                <a:spcPts val="0"/>
              </a:spcBef>
              <a:spcAft>
                <a:spcPts val="0"/>
              </a:spcAft>
              <a:buNone/>
            </a:pPr>
            <a:r>
              <a:rPr b="1" i="0" lang="en-US" sz="2800" u="none" cap="none" strike="noStrike">
                <a:solidFill>
                  <a:srgbClr val="FFFFFF"/>
                </a:solidFill>
                <a:latin typeface="Rockwell"/>
                <a:ea typeface="Rockwell"/>
                <a:cs typeface="Rockwell"/>
                <a:sym typeface="Rockwell"/>
              </a:rPr>
              <a:t>The cell is the smallest unit and the organism the amalgamation of all of these things together. </a:t>
            </a:r>
            <a:endParaRPr/>
          </a:p>
        </p:txBody>
      </p:sp>
      <p:sp>
        <p:nvSpPr>
          <p:cNvPr id="304" name="Google Shape;304;p16"/>
          <p:cNvSpPr txBox="1"/>
          <p:nvPr/>
        </p:nvSpPr>
        <p:spPr>
          <a:xfrm>
            <a:off x="132521" y="2017643"/>
            <a:ext cx="318052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8000" u="none" cap="none" strike="noStrike">
                <a:solidFill>
                  <a:schemeClr val="lt1"/>
                </a:solidFill>
                <a:latin typeface="Trebuchet MS"/>
                <a:ea typeface="Trebuchet MS"/>
                <a:cs typeface="Trebuchet MS"/>
                <a:sym typeface="Trebuchet MS"/>
              </a:rPr>
              <a:t>CELLS</a:t>
            </a:r>
            <a:endParaRPr/>
          </a:p>
        </p:txBody>
      </p:sp>
      <p:pic>
        <p:nvPicPr>
          <p:cNvPr descr="Image result for cells" id="305" name="Google Shape;305;p16"/>
          <p:cNvPicPr preferRelativeResize="0"/>
          <p:nvPr/>
        </p:nvPicPr>
        <p:blipFill rotWithShape="1">
          <a:blip r:embed="rId3">
            <a:alphaModFix/>
          </a:blip>
          <a:srcRect b="0" l="0" r="0" t="0"/>
          <a:stretch/>
        </p:blipFill>
        <p:spPr>
          <a:xfrm>
            <a:off x="728870" y="4049370"/>
            <a:ext cx="2754865" cy="206650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animEffect filter="fade" transition="in">
                                      <p:cBhvr>
                                        <p:cTn dur="80"/>
                                        <p:tgtEl>
                                          <p:spTgt spid="3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animEffect filter="fade" transition="in">
                                      <p:cBhvr>
                                        <p:cTn dur="80"/>
                                        <p:tgtEl>
                                          <p:spTgt spid="3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animEffect filter="fade" transition="in">
                                      <p:cBhvr>
                                        <p:cTn dur="80"/>
                                        <p:tgtEl>
                                          <p:spTgt spid="3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3" st="3"/>
                                            </p:txEl>
                                          </p:spTgt>
                                        </p:tgtEl>
                                        <p:attrNameLst>
                                          <p:attrName>style.visibility</p:attrName>
                                        </p:attrNameLst>
                                      </p:cBhvr>
                                      <p:to>
                                        <p:strVal val="visible"/>
                                      </p:to>
                                    </p:set>
                                    <p:animEffect filter="fade" transition="in">
                                      <p:cBhvr>
                                        <p:cTn dur="80"/>
                                        <p:tgtEl>
                                          <p:spTgt spid="3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4" st="4"/>
                                            </p:txEl>
                                          </p:spTgt>
                                        </p:tgtEl>
                                        <p:attrNameLst>
                                          <p:attrName>style.visibility</p:attrName>
                                        </p:attrNameLst>
                                      </p:cBhvr>
                                      <p:to>
                                        <p:strVal val="visible"/>
                                      </p:to>
                                    </p:set>
                                    <p:animEffect filter="fade" transition="in">
                                      <p:cBhvr>
                                        <p:cTn dur="80"/>
                                        <p:tgtEl>
                                          <p:spTgt spid="3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5" st="5"/>
                                            </p:txEl>
                                          </p:spTgt>
                                        </p:tgtEl>
                                        <p:attrNameLst>
                                          <p:attrName>style.visibility</p:attrName>
                                        </p:attrNameLst>
                                      </p:cBhvr>
                                      <p:to>
                                        <p:strVal val="visible"/>
                                      </p:to>
                                    </p:set>
                                    <p:animEffect filter="fade" transition="in">
                                      <p:cBhvr>
                                        <p:cTn dur="80"/>
                                        <p:tgtEl>
                                          <p:spTgt spid="30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6" st="6"/>
                                            </p:txEl>
                                          </p:spTgt>
                                        </p:tgtEl>
                                        <p:attrNameLst>
                                          <p:attrName>style.visibility</p:attrName>
                                        </p:attrNameLst>
                                      </p:cBhvr>
                                      <p:to>
                                        <p:strVal val="visible"/>
                                      </p:to>
                                    </p:set>
                                    <p:animEffect filter="fade" transition="in">
                                      <p:cBhvr>
                                        <p:cTn dur="80"/>
                                        <p:tgtEl>
                                          <p:spTgt spid="30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7"/>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What is everyone did the same job?</a:t>
            </a:r>
            <a:endParaRPr/>
          </a:p>
        </p:txBody>
      </p:sp>
      <p:pic>
        <p:nvPicPr>
          <p:cNvPr id="311" name="Google Shape;311;p17"/>
          <p:cNvPicPr preferRelativeResize="0"/>
          <p:nvPr>
            <p:ph idx="1" type="body"/>
          </p:nvPr>
        </p:nvPicPr>
        <p:blipFill rotWithShape="1">
          <a:blip r:embed="rId3">
            <a:alphaModFix/>
          </a:blip>
          <a:srcRect b="0" l="0" r="0" t="0"/>
          <a:stretch/>
        </p:blipFill>
        <p:spPr>
          <a:xfrm>
            <a:off x="2517913" y="1938462"/>
            <a:ext cx="6542364" cy="43916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8"/>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Multicellular and Unicellular Organisms </a:t>
            </a:r>
            <a:endParaRPr/>
          </a:p>
        </p:txBody>
      </p:sp>
      <p:sp>
        <p:nvSpPr>
          <p:cNvPr id="317" name="Google Shape;317;p18"/>
          <p:cNvSpPr txBox="1"/>
          <p:nvPr>
            <p:ph idx="1" type="body"/>
          </p:nvPr>
        </p:nvSpPr>
        <p:spPr>
          <a:xfrm>
            <a:off x="481539" y="2085081"/>
            <a:ext cx="6038530" cy="418319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sz="2800"/>
              <a:t>Living organisms can be made of a single cell, such as bacteria and protists, or they can be multicellular, like plants, animals, and fungi. Unicellular organisms, like bacteria, are able to perform all life functions within one single cell. They can transport molecules, metabolize nutrients, and reproduce within this one cell.</a:t>
            </a:r>
            <a:endParaRPr/>
          </a:p>
        </p:txBody>
      </p:sp>
      <p:pic>
        <p:nvPicPr>
          <p:cNvPr id="318" name="Google Shape;318;p18"/>
          <p:cNvPicPr preferRelativeResize="0"/>
          <p:nvPr/>
        </p:nvPicPr>
        <p:blipFill rotWithShape="1">
          <a:blip r:embed="rId3">
            <a:alphaModFix/>
          </a:blip>
          <a:srcRect b="0" l="0" r="0" t="0"/>
          <a:stretch/>
        </p:blipFill>
        <p:spPr>
          <a:xfrm>
            <a:off x="6407427" y="2442891"/>
            <a:ext cx="5476874" cy="311826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9"/>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Why are humans multicellular organisms?</a:t>
            </a:r>
            <a:endParaRPr/>
          </a:p>
        </p:txBody>
      </p:sp>
      <p:pic>
        <p:nvPicPr>
          <p:cNvPr id="324" name="Google Shape;324;p19"/>
          <p:cNvPicPr preferRelativeResize="0"/>
          <p:nvPr>
            <p:ph idx="1" type="body"/>
          </p:nvPr>
        </p:nvPicPr>
        <p:blipFill rotWithShape="1">
          <a:blip r:embed="rId3">
            <a:alphaModFix/>
          </a:blip>
          <a:srcRect b="0" l="0" r="0" t="0"/>
          <a:stretch/>
        </p:blipFill>
        <p:spPr>
          <a:xfrm>
            <a:off x="2690191" y="1584075"/>
            <a:ext cx="6994595" cy="5273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CELL SPECIALIZATION </a:t>
            </a:r>
            <a:endParaRPr/>
          </a:p>
        </p:txBody>
      </p:sp>
      <p:sp>
        <p:nvSpPr>
          <p:cNvPr id="330" name="Google Shape;330;p20"/>
          <p:cNvSpPr txBox="1"/>
          <p:nvPr>
            <p:ph idx="1" type="body"/>
          </p:nvPr>
        </p:nvSpPr>
        <p:spPr>
          <a:xfrm>
            <a:off x="680321" y="2336873"/>
            <a:ext cx="9245557" cy="3997666"/>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lt1"/>
              </a:buClr>
              <a:buSzPct val="100000"/>
              <a:buChar char="•"/>
            </a:pPr>
            <a:r>
              <a:rPr lang="en-US" sz="3200"/>
              <a:t>Multicellular organisms need many different types of cells to carry out the same life processes. Each of these special types of cells has a different structure that helps it perform a specific function. Humans have many different types of cells with different jobs, such as blood cells that carry oxygen and nerve cells that transmit signals to all parts of the body. Cell differentiation is the process by which cells become specialized in order to perform different functions.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21"/>
          <p:cNvPicPr preferRelativeResize="0"/>
          <p:nvPr>
            <p:ph idx="1" type="body"/>
          </p:nvPr>
        </p:nvPicPr>
        <p:blipFill rotWithShape="1">
          <a:blip r:embed="rId3">
            <a:alphaModFix/>
          </a:blip>
          <a:srcRect b="0" l="0" r="0" t="0"/>
          <a:stretch/>
        </p:blipFill>
        <p:spPr>
          <a:xfrm>
            <a:off x="1364975" y="751434"/>
            <a:ext cx="6314896" cy="518423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Plant Cells </a:t>
            </a:r>
            <a:endParaRPr/>
          </a:p>
        </p:txBody>
      </p:sp>
      <p:pic>
        <p:nvPicPr>
          <p:cNvPr id="341" name="Google Shape;341;p22"/>
          <p:cNvPicPr preferRelativeResize="0"/>
          <p:nvPr>
            <p:ph idx="1" type="body"/>
          </p:nvPr>
        </p:nvPicPr>
        <p:blipFill rotWithShape="1">
          <a:blip r:embed="rId3">
            <a:alphaModFix/>
          </a:blip>
          <a:srcRect b="0" l="0" r="0" t="0"/>
          <a:stretch/>
        </p:blipFill>
        <p:spPr>
          <a:xfrm>
            <a:off x="4532243" y="753228"/>
            <a:ext cx="6156619" cy="517774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Animal Cells </a:t>
            </a:r>
            <a:endParaRPr/>
          </a:p>
        </p:txBody>
      </p:sp>
      <p:pic>
        <p:nvPicPr>
          <p:cNvPr id="347" name="Google Shape;347;p23"/>
          <p:cNvPicPr preferRelativeResize="0"/>
          <p:nvPr>
            <p:ph idx="1" type="body"/>
          </p:nvPr>
        </p:nvPicPr>
        <p:blipFill rotWithShape="1">
          <a:blip r:embed="rId3">
            <a:alphaModFix/>
          </a:blip>
          <a:srcRect b="0" l="0" r="0" t="0"/>
          <a:stretch/>
        </p:blipFill>
        <p:spPr>
          <a:xfrm>
            <a:off x="4152392" y="932846"/>
            <a:ext cx="7282982" cy="529436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4"/>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Four state the differences between plants and animal cells.</a:t>
            </a:r>
            <a:endParaRPr/>
          </a:p>
        </p:txBody>
      </p:sp>
      <p:sp>
        <p:nvSpPr>
          <p:cNvPr id="353" name="Google Shape;353;p24"/>
          <p:cNvSpPr txBox="1"/>
          <p:nvPr/>
        </p:nvSpPr>
        <p:spPr>
          <a:xfrm>
            <a:off x="680321" y="2257350"/>
            <a:ext cx="9613861" cy="1080938"/>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3600"/>
              <a:buFont typeface="Trebuchet MS"/>
              <a:buNone/>
            </a:pPr>
            <a:r>
              <a:rPr lang="en-US" sz="3600">
                <a:solidFill>
                  <a:schemeClr val="lt1"/>
                </a:solidFill>
                <a:latin typeface="Trebuchet MS"/>
                <a:ea typeface="Trebuchet MS"/>
                <a:cs typeface="Trebuchet MS"/>
                <a:sym typeface="Trebuchet MS"/>
              </a:rPr>
              <a:t>List the functions of each of the organelles of both the plant and animal cell.</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5"/>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Summary</a:t>
            </a:r>
            <a:endParaRPr/>
          </a:p>
        </p:txBody>
      </p:sp>
      <p:sp>
        <p:nvSpPr>
          <p:cNvPr id="359" name="Google Shape;359;p25"/>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What is Biology?</a:t>
            </a:r>
            <a:endParaRPr/>
          </a:p>
          <a:p>
            <a:pPr indent="-228600" lvl="0" marL="228600" rtl="0" algn="l">
              <a:lnSpc>
                <a:spcPct val="90000"/>
              </a:lnSpc>
              <a:spcBef>
                <a:spcPts val="1000"/>
              </a:spcBef>
              <a:spcAft>
                <a:spcPts val="0"/>
              </a:spcAft>
              <a:buClr>
                <a:schemeClr val="lt1"/>
              </a:buClr>
              <a:buSzPts val="2400"/>
              <a:buChar char="•"/>
            </a:pPr>
            <a:r>
              <a:rPr lang="en-US"/>
              <a:t>Why is the study of Human and Social Biology important?</a:t>
            </a:r>
            <a:endParaRPr/>
          </a:p>
          <a:p>
            <a:pPr indent="-228600" lvl="0" marL="228600" rtl="0" algn="l">
              <a:lnSpc>
                <a:spcPct val="90000"/>
              </a:lnSpc>
              <a:spcBef>
                <a:spcPts val="1000"/>
              </a:spcBef>
              <a:spcAft>
                <a:spcPts val="0"/>
              </a:spcAft>
              <a:buClr>
                <a:schemeClr val="lt1"/>
              </a:buClr>
              <a:buSzPts val="2400"/>
              <a:buChar char="•"/>
            </a:pPr>
            <a:r>
              <a:rPr lang="en-US"/>
              <a:t>What are the 7 characteristics of living things?</a:t>
            </a:r>
            <a:endParaRPr/>
          </a:p>
          <a:p>
            <a:pPr indent="-228600" lvl="0" marL="228600" rtl="0" algn="l">
              <a:lnSpc>
                <a:spcPct val="90000"/>
              </a:lnSpc>
              <a:spcBef>
                <a:spcPts val="1000"/>
              </a:spcBef>
              <a:spcAft>
                <a:spcPts val="0"/>
              </a:spcAft>
              <a:buClr>
                <a:schemeClr val="lt1"/>
              </a:buClr>
              <a:buSzPts val="2400"/>
              <a:buChar char="•"/>
            </a:pPr>
            <a:r>
              <a:rPr lang="en-US"/>
              <a:t>What is the basic unit of life?</a:t>
            </a:r>
            <a:endParaRPr/>
          </a:p>
          <a:p>
            <a:pPr indent="-228600" lvl="0" marL="228600" rtl="0" algn="l">
              <a:lnSpc>
                <a:spcPct val="90000"/>
              </a:lnSpc>
              <a:spcBef>
                <a:spcPts val="1000"/>
              </a:spcBef>
              <a:spcAft>
                <a:spcPts val="0"/>
              </a:spcAft>
              <a:buClr>
                <a:schemeClr val="lt1"/>
              </a:buClr>
              <a:buSzPts val="2400"/>
              <a:buChar char="•"/>
            </a:pPr>
            <a:r>
              <a:rPr lang="en-US"/>
              <a:t>What is cell specialization?</a:t>
            </a:r>
            <a:endParaRPr/>
          </a:p>
          <a:p>
            <a:pPr indent="-228600" lvl="0" marL="228600" rtl="0" algn="l">
              <a:lnSpc>
                <a:spcPct val="90000"/>
              </a:lnSpc>
              <a:spcBef>
                <a:spcPts val="1000"/>
              </a:spcBef>
              <a:spcAft>
                <a:spcPts val="0"/>
              </a:spcAft>
              <a:buClr>
                <a:schemeClr val="lt1"/>
              </a:buClr>
              <a:buSzPts val="2400"/>
              <a:buChar char="•"/>
            </a:pPr>
            <a:r>
              <a:rPr lang="en-US"/>
              <a:t>State two differences between the plant cell and the animal cell</a:t>
            </a:r>
            <a:endParaRPr/>
          </a:p>
          <a:p>
            <a:pPr indent="-76200" lvl="0" marL="228600" rtl="0" algn="l">
              <a:lnSpc>
                <a:spcPct val="90000"/>
              </a:lnSpc>
              <a:spcBef>
                <a:spcPts val="1000"/>
              </a:spcBef>
              <a:spcAft>
                <a:spcPts val="0"/>
              </a:spcAft>
              <a:buClr>
                <a:schemeClr val="lt1"/>
              </a:buClr>
              <a:buSzPts val="24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6"/>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Reminders</a:t>
            </a:r>
            <a:endParaRPr/>
          </a:p>
        </p:txBody>
      </p:sp>
      <p:sp>
        <p:nvSpPr>
          <p:cNvPr id="365" name="Google Shape;365;p26"/>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DON’T FORGET THE HOME-WORK!</a:t>
            </a:r>
            <a:endParaRPr/>
          </a:p>
          <a:p>
            <a:pPr indent="-228600" lvl="0" marL="228600" rtl="0" algn="l">
              <a:lnSpc>
                <a:spcPct val="90000"/>
              </a:lnSpc>
              <a:spcBef>
                <a:spcPts val="1000"/>
              </a:spcBef>
              <a:spcAft>
                <a:spcPts val="0"/>
              </a:spcAft>
              <a:buClr>
                <a:schemeClr val="lt1"/>
              </a:buClr>
              <a:buSzPts val="2400"/>
              <a:buChar char="•"/>
            </a:pPr>
            <a:r>
              <a:rPr lang="en-US"/>
              <a:t>READ YOUR TEXT BOOK!</a:t>
            </a:r>
            <a:endParaRPr/>
          </a:p>
          <a:p>
            <a:pPr indent="-228600" lvl="0" marL="228600" rtl="0" algn="l">
              <a:lnSpc>
                <a:spcPct val="90000"/>
              </a:lnSpc>
              <a:spcBef>
                <a:spcPts val="1000"/>
              </a:spcBef>
              <a:spcAft>
                <a:spcPts val="0"/>
              </a:spcAft>
              <a:buClr>
                <a:schemeClr val="lt1"/>
              </a:buClr>
              <a:buSzPts val="2400"/>
              <a:buChar char="•"/>
            </a:pPr>
            <a:r>
              <a:rPr lang="en-US"/>
              <a:t>TEST NEXT WEEK ON CELLS!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rlin">
  <a:themeElements>
    <a:clrScheme name="Berlin">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2017-09-14T10:16:27Z</dcterms:created>
  <dc:creator>User</dc:creator>
</cp:coreProperties>
</file>