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Lst>
  <p:sldSz cy="6858000" cx="9144000"/>
  <p:notesSz cx="6858000" cy="9144000"/>
  <p:embeddedFontLst>
    <p:embeddedFont>
      <p:font typeface="Century Gothic"/>
      <p:regular r:id="rId78"/>
      <p:bold r:id="rId79"/>
      <p:italic r:id="rId80"/>
      <p:boldItalic r:id="rId8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82" roundtripDataSignature="AMtx7mgvY4A2l2B1tw2NdVJMoDv1Q+gv5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AB87963-9A23-49BA-AF67-5FFB38E15D43}">
  <a:tblStyle styleId="{7AB87963-9A23-49BA-AF67-5FFB38E15D43}"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80" Type="http://schemas.openxmlformats.org/officeDocument/2006/relationships/font" Target="fonts/CenturyGothic-italic.fntdata"/><Relationship Id="rId82" Type="http://customschemas.google.com/relationships/presentationmetadata" Target="metadata"/><Relationship Id="rId81" Type="http://schemas.openxmlformats.org/officeDocument/2006/relationships/font" Target="fonts/CenturyGothic-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font" Target="fonts/CenturyGothic-bold.fntdata"/><Relationship Id="rId34" Type="http://schemas.openxmlformats.org/officeDocument/2006/relationships/slide" Target="slides/slide28.xml"/><Relationship Id="rId78" Type="http://schemas.openxmlformats.org/officeDocument/2006/relationships/font" Target="fonts/CenturyGothic-regular.fntdata"/><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1e84e263036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1e84e263036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1e84e263036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g1e84e263036_0_1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1e84e263036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g1e84e263036_0_1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1e84e263036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g1e84e263036_0_1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1e85d392ee1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g1e85d392ee1_0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1e85d392ee1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1e85d392ee1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1e85d392ee1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g1e85d392ee1_0_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1e85d392ee1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g1e85d392ee1_0_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1e85d392ee1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g1e85d392ee1_0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1e85d392ee1_0_4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1e85d392ee1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1e85d392ee1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g1e85d392ee1_0_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1e85d392ee1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g1e85d392ee1_0_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1e85d392ee1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g1e85d392ee1_0_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1e85d392ee1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g1e85d392ee1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1e85d392ee1_0_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1e85d392ee1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1e85d392ee1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g1e85d392ee1_0_1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1e85d392ee1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g1e85d392ee1_0_1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1e85d392ee1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g1e85d392ee1_0_1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1e85d392ee1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g1e85d392ee1_0_1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1e85d392ee1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g1e85d392ee1_0_1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1e85d392ee1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g1e85d392ee1_0_1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1e85d392ee1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g1e85d392ee1_0_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1e85d392ee1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g1e85d392ee1_0_1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1e85d392ee1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g1e85d392ee1_0_1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1e85d392ee1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g1e85d392ee1_0_1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1e85d392ee1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g1e85d392ee1_0_1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1e85d392ee1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g1e85d392ee1_0_1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1e85d392ee1_0_1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1e85d392ee1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1e85d392ee1_0_2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1e85d392ee1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0" name="Shape 20"/>
        <p:cNvGrpSpPr/>
        <p:nvPr/>
      </p:nvGrpSpPr>
      <p:grpSpPr>
        <a:xfrm>
          <a:off x="0" y="0"/>
          <a:ext cx="0" cy="0"/>
          <a:chOff x="0" y="0"/>
          <a:chExt cx="0" cy="0"/>
        </a:xfrm>
      </p:grpSpPr>
      <p:sp>
        <p:nvSpPr>
          <p:cNvPr id="21" name="Google Shape;21;p52"/>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2" name="Google Shape;22;p52"/>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3" name="Google Shape;23;p52"/>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 name="Shape 24"/>
        <p:cNvGrpSpPr/>
        <p:nvPr/>
      </p:nvGrpSpPr>
      <p:grpSpPr>
        <a:xfrm>
          <a:off x="0" y="0"/>
          <a:ext cx="0" cy="0"/>
          <a:chOff x="0" y="0"/>
          <a:chExt cx="0" cy="0"/>
        </a:xfrm>
      </p:grpSpPr>
      <p:sp>
        <p:nvSpPr>
          <p:cNvPr id="25" name="Google Shape;25;p53"/>
          <p:cNvSpPr txBox="1"/>
          <p:nvPr>
            <p:ph type="title"/>
          </p:nvPr>
        </p:nvSpPr>
        <p:spPr>
          <a:xfrm>
            <a:off x="484710" y="452718"/>
            <a:ext cx="7055400" cy="14004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Clr>
                <a:schemeClr val="lt2"/>
              </a:buClr>
              <a:buSzPts val="18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6" name="Google Shape;26;p53"/>
          <p:cNvSpPr txBox="1"/>
          <p:nvPr>
            <p:ph idx="1" type="body"/>
          </p:nvPr>
        </p:nvSpPr>
        <p:spPr>
          <a:xfrm>
            <a:off x="827700" y="2052925"/>
            <a:ext cx="6711600" cy="4195500"/>
          </a:xfrm>
          <a:prstGeom prst="rect">
            <a:avLst/>
          </a:prstGeom>
          <a:noFill/>
          <a:ln>
            <a:noFill/>
          </a:ln>
        </p:spPr>
        <p:txBody>
          <a:bodyPr anchorCtr="0" anchor="t" bIns="45700" lIns="91425" spcFirstLastPara="1" rIns="91425" wrap="square" tIns="45700">
            <a:normAutofit/>
          </a:bodyPr>
          <a:lstStyle>
            <a:lvl1pPr indent="-320040" lvl="0" marL="457200" rtl="0" algn="l">
              <a:spcBef>
                <a:spcPts val="1000"/>
              </a:spcBef>
              <a:spcAft>
                <a:spcPts val="0"/>
              </a:spcAft>
              <a:buSzPts val="1440"/>
              <a:buChar char="►"/>
              <a:defRPr/>
            </a:lvl1pPr>
            <a:lvl2pPr indent="-320040" lvl="1" marL="914400" rtl="0" algn="l">
              <a:spcBef>
                <a:spcPts val="1000"/>
              </a:spcBef>
              <a:spcAft>
                <a:spcPts val="0"/>
              </a:spcAft>
              <a:buSzPts val="1440"/>
              <a:buChar char="►"/>
              <a:defRPr/>
            </a:lvl2pPr>
            <a:lvl3pPr indent="-320039" lvl="2" marL="1371600" rtl="0" algn="l">
              <a:spcBef>
                <a:spcPts val="1000"/>
              </a:spcBef>
              <a:spcAft>
                <a:spcPts val="0"/>
              </a:spcAft>
              <a:buSzPts val="1440"/>
              <a:buChar char="►"/>
              <a:defRPr/>
            </a:lvl3pPr>
            <a:lvl4pPr indent="-320039" lvl="3" marL="1828800" rtl="0" algn="l">
              <a:spcBef>
                <a:spcPts val="1000"/>
              </a:spcBef>
              <a:spcAft>
                <a:spcPts val="0"/>
              </a:spcAft>
              <a:buSzPts val="1440"/>
              <a:buChar char="►"/>
              <a:defRPr/>
            </a:lvl4pPr>
            <a:lvl5pPr indent="-320039" lvl="4" marL="2286000" rtl="0" algn="l">
              <a:spcBef>
                <a:spcPts val="1000"/>
              </a:spcBef>
              <a:spcAft>
                <a:spcPts val="0"/>
              </a:spcAft>
              <a:buSzPts val="1440"/>
              <a:buChar char="►"/>
              <a:defRPr/>
            </a:lvl5pPr>
            <a:lvl6pPr indent="-320039" lvl="5" marL="2743200" rtl="0" algn="l">
              <a:spcBef>
                <a:spcPts val="1000"/>
              </a:spcBef>
              <a:spcAft>
                <a:spcPts val="0"/>
              </a:spcAft>
              <a:buSzPts val="1440"/>
              <a:buChar char="►"/>
              <a:defRPr/>
            </a:lvl6pPr>
            <a:lvl7pPr indent="-320039" lvl="6" marL="3200400" rtl="0" algn="l">
              <a:spcBef>
                <a:spcPts val="1000"/>
              </a:spcBef>
              <a:spcAft>
                <a:spcPts val="0"/>
              </a:spcAft>
              <a:buSzPts val="1440"/>
              <a:buChar char="►"/>
              <a:defRPr/>
            </a:lvl7pPr>
            <a:lvl8pPr indent="-320040" lvl="7" marL="3657600" rtl="0" algn="l">
              <a:spcBef>
                <a:spcPts val="1000"/>
              </a:spcBef>
              <a:spcAft>
                <a:spcPts val="0"/>
              </a:spcAft>
              <a:buSzPts val="1440"/>
              <a:buChar char="►"/>
              <a:defRPr/>
            </a:lvl8pPr>
            <a:lvl9pPr indent="-320040" lvl="8" marL="4114800" rtl="0" algn="l">
              <a:spcBef>
                <a:spcPts val="1000"/>
              </a:spcBef>
              <a:spcAft>
                <a:spcPts val="0"/>
              </a:spcAft>
              <a:buSzPts val="1440"/>
              <a:buChar char="►"/>
              <a:defRPr/>
            </a:lvl9pPr>
          </a:lstStyle>
          <a:p/>
        </p:txBody>
      </p:sp>
      <p:sp>
        <p:nvSpPr>
          <p:cNvPr id="27" name="Google Shape;27;p53"/>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8" name="Google Shape;28;p53"/>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9" name="Google Shape;29;p53"/>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0" name="Shape 30"/>
        <p:cNvGrpSpPr/>
        <p:nvPr/>
      </p:nvGrpSpPr>
      <p:grpSpPr>
        <a:xfrm>
          <a:off x="0" y="0"/>
          <a:ext cx="0" cy="0"/>
          <a:chOff x="0" y="0"/>
          <a:chExt cx="0" cy="0"/>
        </a:xfrm>
      </p:grpSpPr>
      <p:sp>
        <p:nvSpPr>
          <p:cNvPr id="31" name="Google Shape;31;p54"/>
          <p:cNvSpPr txBox="1"/>
          <p:nvPr>
            <p:ph type="ctrTitle"/>
          </p:nvPr>
        </p:nvSpPr>
        <p:spPr>
          <a:xfrm>
            <a:off x="866442" y="1447801"/>
            <a:ext cx="6621000" cy="33297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Clr>
                <a:schemeClr val="lt2"/>
              </a:buClr>
              <a:buSzPts val="7200"/>
              <a:buFont typeface="Century Gothic"/>
              <a:buNone/>
              <a:defRPr sz="7200"/>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2" name="Google Shape;32;p54"/>
          <p:cNvSpPr txBox="1"/>
          <p:nvPr>
            <p:ph idx="1" type="subTitle"/>
          </p:nvPr>
        </p:nvSpPr>
        <p:spPr>
          <a:xfrm>
            <a:off x="866442" y="4777380"/>
            <a:ext cx="6621000" cy="861300"/>
          </a:xfrm>
          <a:prstGeom prst="rect">
            <a:avLst/>
          </a:prstGeom>
          <a:noFill/>
          <a:ln>
            <a:noFill/>
          </a:ln>
        </p:spPr>
        <p:txBody>
          <a:bodyPr anchorCtr="0" anchor="t" bIns="45700" lIns="91425" spcFirstLastPara="1" rIns="91425" wrap="square" tIns="45700">
            <a:normAutofit/>
          </a:bodyPr>
          <a:lstStyle>
            <a:lvl1pPr lvl="0" rtl="0" algn="l">
              <a:spcBef>
                <a:spcPts val="1000"/>
              </a:spcBef>
              <a:spcAft>
                <a:spcPts val="0"/>
              </a:spcAft>
              <a:buSzPts val="1600"/>
              <a:buNone/>
              <a:defRPr cap="none">
                <a:solidFill>
                  <a:srgbClr val="86D1D8"/>
                </a:solidFill>
              </a:defRPr>
            </a:lvl1pPr>
            <a:lvl2pPr lvl="1" rtl="0" algn="ctr">
              <a:spcBef>
                <a:spcPts val="1000"/>
              </a:spcBef>
              <a:spcAft>
                <a:spcPts val="0"/>
              </a:spcAft>
              <a:buSzPts val="1440"/>
              <a:buNone/>
              <a:defRPr>
                <a:solidFill>
                  <a:schemeClr val="lt1"/>
                </a:solidFill>
              </a:defRPr>
            </a:lvl2pPr>
            <a:lvl3pPr lvl="2" rtl="0" algn="ctr">
              <a:spcBef>
                <a:spcPts val="1000"/>
              </a:spcBef>
              <a:spcAft>
                <a:spcPts val="0"/>
              </a:spcAft>
              <a:buSzPts val="1280"/>
              <a:buNone/>
              <a:defRPr>
                <a:solidFill>
                  <a:schemeClr val="lt1"/>
                </a:solidFill>
              </a:defRPr>
            </a:lvl3pPr>
            <a:lvl4pPr lvl="3" rtl="0" algn="ctr">
              <a:spcBef>
                <a:spcPts val="1000"/>
              </a:spcBef>
              <a:spcAft>
                <a:spcPts val="0"/>
              </a:spcAft>
              <a:buSzPts val="1120"/>
              <a:buNone/>
              <a:defRPr>
                <a:solidFill>
                  <a:schemeClr val="lt1"/>
                </a:solidFill>
              </a:defRPr>
            </a:lvl4pPr>
            <a:lvl5pPr lvl="4" rtl="0" algn="ctr">
              <a:spcBef>
                <a:spcPts val="1000"/>
              </a:spcBef>
              <a:spcAft>
                <a:spcPts val="0"/>
              </a:spcAft>
              <a:buSzPts val="1120"/>
              <a:buNone/>
              <a:defRPr>
                <a:solidFill>
                  <a:schemeClr val="lt1"/>
                </a:solidFill>
              </a:defRPr>
            </a:lvl5pPr>
            <a:lvl6pPr lvl="5" rtl="0" algn="ctr">
              <a:spcBef>
                <a:spcPts val="1000"/>
              </a:spcBef>
              <a:spcAft>
                <a:spcPts val="0"/>
              </a:spcAft>
              <a:buSzPts val="1120"/>
              <a:buNone/>
              <a:defRPr>
                <a:solidFill>
                  <a:schemeClr val="lt1"/>
                </a:solidFill>
              </a:defRPr>
            </a:lvl6pPr>
            <a:lvl7pPr lvl="6" rtl="0" algn="ctr">
              <a:spcBef>
                <a:spcPts val="1000"/>
              </a:spcBef>
              <a:spcAft>
                <a:spcPts val="0"/>
              </a:spcAft>
              <a:buSzPts val="1120"/>
              <a:buNone/>
              <a:defRPr>
                <a:solidFill>
                  <a:schemeClr val="lt1"/>
                </a:solidFill>
              </a:defRPr>
            </a:lvl7pPr>
            <a:lvl8pPr lvl="7" rtl="0" algn="ctr">
              <a:spcBef>
                <a:spcPts val="1000"/>
              </a:spcBef>
              <a:spcAft>
                <a:spcPts val="0"/>
              </a:spcAft>
              <a:buSzPts val="1120"/>
              <a:buNone/>
              <a:defRPr>
                <a:solidFill>
                  <a:schemeClr val="lt1"/>
                </a:solidFill>
              </a:defRPr>
            </a:lvl8pPr>
            <a:lvl9pPr lvl="8" rtl="0" algn="ctr">
              <a:spcBef>
                <a:spcPts val="1000"/>
              </a:spcBef>
              <a:spcAft>
                <a:spcPts val="0"/>
              </a:spcAft>
              <a:buSzPts val="1120"/>
              <a:buNone/>
              <a:defRPr>
                <a:solidFill>
                  <a:schemeClr val="lt1"/>
                </a:solidFill>
              </a:defRPr>
            </a:lvl9pPr>
          </a:lstStyle>
          <a:p/>
        </p:txBody>
      </p:sp>
      <p:sp>
        <p:nvSpPr>
          <p:cNvPr id="33" name="Google Shape;33;p54"/>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4" name="Google Shape;34;p54"/>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5" name="Google Shape;35;p54"/>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6" name="Shape 36"/>
        <p:cNvGrpSpPr/>
        <p:nvPr/>
      </p:nvGrpSpPr>
      <p:grpSpPr>
        <a:xfrm>
          <a:off x="0" y="0"/>
          <a:ext cx="0" cy="0"/>
          <a:chOff x="0" y="0"/>
          <a:chExt cx="0" cy="0"/>
        </a:xfrm>
      </p:grpSpPr>
      <p:sp>
        <p:nvSpPr>
          <p:cNvPr id="37" name="Google Shape;37;p55"/>
          <p:cNvSpPr txBox="1"/>
          <p:nvPr>
            <p:ph type="title"/>
          </p:nvPr>
        </p:nvSpPr>
        <p:spPr>
          <a:xfrm>
            <a:off x="866443" y="2861734"/>
            <a:ext cx="6621000" cy="19155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Clr>
                <a:schemeClr val="lt2"/>
              </a:buClr>
              <a:buSzPts val="4000"/>
              <a:buFont typeface="Century Gothic"/>
              <a:buNone/>
              <a:defRPr b="0" sz="4000" cap="none"/>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8" name="Google Shape;38;p55"/>
          <p:cNvSpPr txBox="1"/>
          <p:nvPr>
            <p:ph idx="1" type="body"/>
          </p:nvPr>
        </p:nvSpPr>
        <p:spPr>
          <a:xfrm>
            <a:off x="866442" y="4777381"/>
            <a:ext cx="6621000" cy="860400"/>
          </a:xfrm>
          <a:prstGeom prst="rect">
            <a:avLst/>
          </a:prstGeom>
          <a:noFill/>
          <a:ln>
            <a:noFill/>
          </a:ln>
        </p:spPr>
        <p:txBody>
          <a:bodyPr anchorCtr="0" anchor="t" bIns="45700" lIns="91425" spcFirstLastPara="1" rIns="91425" wrap="square" tIns="45700">
            <a:normAutofit/>
          </a:bodyPr>
          <a:lstStyle>
            <a:lvl1pPr indent="-228600" lvl="0" marL="457200" rtl="0" algn="l">
              <a:spcBef>
                <a:spcPts val="1000"/>
              </a:spcBef>
              <a:spcAft>
                <a:spcPts val="0"/>
              </a:spcAft>
              <a:buSzPts val="1600"/>
              <a:buNone/>
              <a:defRPr sz="2000" cap="none">
                <a:solidFill>
                  <a:srgbClr val="86D1D8"/>
                </a:solidFill>
              </a:defRPr>
            </a:lvl1pPr>
            <a:lvl2pPr indent="-228600" lvl="1" marL="914400" rtl="0" algn="l">
              <a:spcBef>
                <a:spcPts val="1000"/>
              </a:spcBef>
              <a:spcAft>
                <a:spcPts val="0"/>
              </a:spcAft>
              <a:buSzPts val="1440"/>
              <a:buNone/>
              <a:defRPr sz="1800">
                <a:solidFill>
                  <a:schemeClr val="lt1"/>
                </a:solidFill>
              </a:defRPr>
            </a:lvl2pPr>
            <a:lvl3pPr indent="-228600" lvl="2" marL="1371600" rtl="0" algn="l">
              <a:spcBef>
                <a:spcPts val="1000"/>
              </a:spcBef>
              <a:spcAft>
                <a:spcPts val="0"/>
              </a:spcAft>
              <a:buSzPts val="1280"/>
              <a:buNone/>
              <a:defRPr sz="1600">
                <a:solidFill>
                  <a:schemeClr val="lt1"/>
                </a:solidFill>
              </a:defRPr>
            </a:lvl3pPr>
            <a:lvl4pPr indent="-228600" lvl="3" marL="1828800" rtl="0" algn="l">
              <a:spcBef>
                <a:spcPts val="1000"/>
              </a:spcBef>
              <a:spcAft>
                <a:spcPts val="0"/>
              </a:spcAft>
              <a:buSzPts val="1120"/>
              <a:buNone/>
              <a:defRPr sz="1400">
                <a:solidFill>
                  <a:schemeClr val="lt1"/>
                </a:solidFill>
              </a:defRPr>
            </a:lvl4pPr>
            <a:lvl5pPr indent="-228600" lvl="4" marL="2286000" rtl="0" algn="l">
              <a:spcBef>
                <a:spcPts val="1000"/>
              </a:spcBef>
              <a:spcAft>
                <a:spcPts val="0"/>
              </a:spcAft>
              <a:buSzPts val="1120"/>
              <a:buNone/>
              <a:defRPr sz="1400">
                <a:solidFill>
                  <a:schemeClr val="lt1"/>
                </a:solidFill>
              </a:defRPr>
            </a:lvl5pPr>
            <a:lvl6pPr indent="-228600" lvl="5" marL="2743200" rtl="0" algn="l">
              <a:spcBef>
                <a:spcPts val="1000"/>
              </a:spcBef>
              <a:spcAft>
                <a:spcPts val="0"/>
              </a:spcAft>
              <a:buSzPts val="1120"/>
              <a:buNone/>
              <a:defRPr sz="1400">
                <a:solidFill>
                  <a:schemeClr val="lt1"/>
                </a:solidFill>
              </a:defRPr>
            </a:lvl6pPr>
            <a:lvl7pPr indent="-228600" lvl="6" marL="3200400" rtl="0" algn="l">
              <a:spcBef>
                <a:spcPts val="1000"/>
              </a:spcBef>
              <a:spcAft>
                <a:spcPts val="0"/>
              </a:spcAft>
              <a:buSzPts val="1120"/>
              <a:buNone/>
              <a:defRPr sz="1400">
                <a:solidFill>
                  <a:schemeClr val="lt1"/>
                </a:solidFill>
              </a:defRPr>
            </a:lvl7pPr>
            <a:lvl8pPr indent="-228600" lvl="7" marL="3657600" rtl="0" algn="l">
              <a:spcBef>
                <a:spcPts val="1000"/>
              </a:spcBef>
              <a:spcAft>
                <a:spcPts val="0"/>
              </a:spcAft>
              <a:buSzPts val="1120"/>
              <a:buNone/>
              <a:defRPr sz="1400">
                <a:solidFill>
                  <a:schemeClr val="lt1"/>
                </a:solidFill>
              </a:defRPr>
            </a:lvl8pPr>
            <a:lvl9pPr indent="-228600" lvl="8" marL="4114800" rtl="0" algn="l">
              <a:spcBef>
                <a:spcPts val="1000"/>
              </a:spcBef>
              <a:spcAft>
                <a:spcPts val="0"/>
              </a:spcAft>
              <a:buSzPts val="1120"/>
              <a:buNone/>
              <a:defRPr sz="1400">
                <a:solidFill>
                  <a:schemeClr val="lt1"/>
                </a:solidFill>
              </a:defRPr>
            </a:lvl9pPr>
          </a:lstStyle>
          <a:p/>
        </p:txBody>
      </p:sp>
      <p:sp>
        <p:nvSpPr>
          <p:cNvPr id="39" name="Google Shape;39;p55"/>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0" name="Google Shape;40;p55"/>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1" name="Google Shape;41;p55"/>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2" name="Shape 42"/>
        <p:cNvGrpSpPr/>
        <p:nvPr/>
      </p:nvGrpSpPr>
      <p:grpSpPr>
        <a:xfrm>
          <a:off x="0" y="0"/>
          <a:ext cx="0" cy="0"/>
          <a:chOff x="0" y="0"/>
          <a:chExt cx="0" cy="0"/>
        </a:xfrm>
      </p:grpSpPr>
      <p:sp>
        <p:nvSpPr>
          <p:cNvPr id="43" name="Google Shape;43;p56"/>
          <p:cNvSpPr txBox="1"/>
          <p:nvPr>
            <p:ph type="title"/>
          </p:nvPr>
        </p:nvSpPr>
        <p:spPr>
          <a:xfrm>
            <a:off x="484710" y="452718"/>
            <a:ext cx="7055400" cy="14004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Clr>
                <a:schemeClr val="lt2"/>
              </a:buClr>
              <a:buSzPts val="18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4" name="Google Shape;44;p56"/>
          <p:cNvSpPr txBox="1"/>
          <p:nvPr>
            <p:ph idx="1" type="body"/>
          </p:nvPr>
        </p:nvSpPr>
        <p:spPr>
          <a:xfrm>
            <a:off x="827700" y="2060576"/>
            <a:ext cx="3298200" cy="4195800"/>
          </a:xfrm>
          <a:prstGeom prst="rect">
            <a:avLst/>
          </a:prstGeom>
          <a:noFill/>
          <a:ln>
            <a:noFill/>
          </a:ln>
        </p:spPr>
        <p:txBody>
          <a:bodyPr anchorCtr="0" anchor="t" bIns="45700" lIns="91425" spcFirstLastPara="1" rIns="91425" wrap="square" tIns="45700">
            <a:normAutofit/>
          </a:bodyPr>
          <a:lstStyle>
            <a:lvl1pPr indent="-320040" lvl="0" marL="457200" rtl="0" algn="l">
              <a:spcBef>
                <a:spcPts val="1000"/>
              </a:spcBef>
              <a:spcAft>
                <a:spcPts val="0"/>
              </a:spcAft>
              <a:buSzPts val="1440"/>
              <a:buChar char="►"/>
              <a:defRPr sz="1800"/>
            </a:lvl1pPr>
            <a:lvl2pPr indent="-309880" lvl="1" marL="914400" rtl="0" algn="l">
              <a:spcBef>
                <a:spcPts val="1000"/>
              </a:spcBef>
              <a:spcAft>
                <a:spcPts val="0"/>
              </a:spcAft>
              <a:buSzPts val="1280"/>
              <a:buChar char="►"/>
              <a:defRPr sz="1600"/>
            </a:lvl2pPr>
            <a:lvl3pPr indent="-299719" lvl="2" marL="1371600" rtl="0" algn="l">
              <a:spcBef>
                <a:spcPts val="1000"/>
              </a:spcBef>
              <a:spcAft>
                <a:spcPts val="0"/>
              </a:spcAft>
              <a:buSzPts val="1120"/>
              <a:buChar char="►"/>
              <a:defRPr sz="1400"/>
            </a:lvl3pPr>
            <a:lvl4pPr indent="-289560" lvl="3" marL="1828800" rtl="0" algn="l">
              <a:spcBef>
                <a:spcPts val="1000"/>
              </a:spcBef>
              <a:spcAft>
                <a:spcPts val="0"/>
              </a:spcAft>
              <a:buSzPts val="960"/>
              <a:buChar char="►"/>
              <a:defRPr sz="1200"/>
            </a:lvl4pPr>
            <a:lvl5pPr indent="-289560" lvl="4" marL="2286000" rtl="0" algn="l">
              <a:spcBef>
                <a:spcPts val="1000"/>
              </a:spcBef>
              <a:spcAft>
                <a:spcPts val="0"/>
              </a:spcAft>
              <a:buSzPts val="960"/>
              <a:buChar char="►"/>
              <a:defRPr sz="1200"/>
            </a:lvl5pPr>
            <a:lvl6pPr indent="-289560" lvl="5" marL="2743200" rtl="0" algn="l">
              <a:spcBef>
                <a:spcPts val="1000"/>
              </a:spcBef>
              <a:spcAft>
                <a:spcPts val="0"/>
              </a:spcAft>
              <a:buSzPts val="960"/>
              <a:buChar char="►"/>
              <a:defRPr sz="1200"/>
            </a:lvl6pPr>
            <a:lvl7pPr indent="-289560" lvl="6" marL="3200400" rtl="0" algn="l">
              <a:spcBef>
                <a:spcPts val="1000"/>
              </a:spcBef>
              <a:spcAft>
                <a:spcPts val="0"/>
              </a:spcAft>
              <a:buSzPts val="960"/>
              <a:buChar char="►"/>
              <a:defRPr sz="1200"/>
            </a:lvl7pPr>
            <a:lvl8pPr indent="-289559" lvl="7" marL="3657600" rtl="0" algn="l">
              <a:spcBef>
                <a:spcPts val="1000"/>
              </a:spcBef>
              <a:spcAft>
                <a:spcPts val="0"/>
              </a:spcAft>
              <a:buSzPts val="960"/>
              <a:buChar char="►"/>
              <a:defRPr sz="1200"/>
            </a:lvl8pPr>
            <a:lvl9pPr indent="-289559" lvl="8" marL="4114800" rtl="0" algn="l">
              <a:spcBef>
                <a:spcPts val="1000"/>
              </a:spcBef>
              <a:spcAft>
                <a:spcPts val="0"/>
              </a:spcAft>
              <a:buSzPts val="960"/>
              <a:buChar char="►"/>
              <a:defRPr sz="1200"/>
            </a:lvl9pPr>
          </a:lstStyle>
          <a:p/>
        </p:txBody>
      </p:sp>
      <p:sp>
        <p:nvSpPr>
          <p:cNvPr id="45" name="Google Shape;45;p56"/>
          <p:cNvSpPr txBox="1"/>
          <p:nvPr>
            <p:ph idx="2" type="body"/>
          </p:nvPr>
        </p:nvSpPr>
        <p:spPr>
          <a:xfrm>
            <a:off x="4241975" y="2056093"/>
            <a:ext cx="3298200" cy="4200300"/>
          </a:xfrm>
          <a:prstGeom prst="rect">
            <a:avLst/>
          </a:prstGeom>
          <a:noFill/>
          <a:ln>
            <a:noFill/>
          </a:ln>
        </p:spPr>
        <p:txBody>
          <a:bodyPr anchorCtr="0" anchor="t" bIns="45700" lIns="91425" spcFirstLastPara="1" rIns="91425" wrap="square" tIns="45700">
            <a:normAutofit/>
          </a:bodyPr>
          <a:lstStyle>
            <a:lvl1pPr indent="-320040" lvl="0" marL="457200" rtl="0" algn="l">
              <a:spcBef>
                <a:spcPts val="1000"/>
              </a:spcBef>
              <a:spcAft>
                <a:spcPts val="0"/>
              </a:spcAft>
              <a:buSzPts val="1440"/>
              <a:buChar char="►"/>
              <a:defRPr sz="1800"/>
            </a:lvl1pPr>
            <a:lvl2pPr indent="-309880" lvl="1" marL="914400" rtl="0" algn="l">
              <a:spcBef>
                <a:spcPts val="1000"/>
              </a:spcBef>
              <a:spcAft>
                <a:spcPts val="0"/>
              </a:spcAft>
              <a:buSzPts val="1280"/>
              <a:buChar char="►"/>
              <a:defRPr sz="1600"/>
            </a:lvl2pPr>
            <a:lvl3pPr indent="-299719" lvl="2" marL="1371600" rtl="0" algn="l">
              <a:spcBef>
                <a:spcPts val="1000"/>
              </a:spcBef>
              <a:spcAft>
                <a:spcPts val="0"/>
              </a:spcAft>
              <a:buSzPts val="1120"/>
              <a:buChar char="►"/>
              <a:defRPr sz="1400"/>
            </a:lvl3pPr>
            <a:lvl4pPr indent="-289560" lvl="3" marL="1828800" rtl="0" algn="l">
              <a:spcBef>
                <a:spcPts val="1000"/>
              </a:spcBef>
              <a:spcAft>
                <a:spcPts val="0"/>
              </a:spcAft>
              <a:buSzPts val="960"/>
              <a:buChar char="►"/>
              <a:defRPr sz="1200"/>
            </a:lvl4pPr>
            <a:lvl5pPr indent="-289560" lvl="4" marL="2286000" rtl="0" algn="l">
              <a:spcBef>
                <a:spcPts val="1000"/>
              </a:spcBef>
              <a:spcAft>
                <a:spcPts val="0"/>
              </a:spcAft>
              <a:buSzPts val="960"/>
              <a:buChar char="►"/>
              <a:defRPr sz="1200"/>
            </a:lvl5pPr>
            <a:lvl6pPr indent="-289560" lvl="5" marL="2743200" rtl="0" algn="l">
              <a:spcBef>
                <a:spcPts val="1000"/>
              </a:spcBef>
              <a:spcAft>
                <a:spcPts val="0"/>
              </a:spcAft>
              <a:buSzPts val="960"/>
              <a:buChar char="►"/>
              <a:defRPr sz="1200"/>
            </a:lvl6pPr>
            <a:lvl7pPr indent="-289560" lvl="6" marL="3200400" rtl="0" algn="l">
              <a:spcBef>
                <a:spcPts val="1000"/>
              </a:spcBef>
              <a:spcAft>
                <a:spcPts val="0"/>
              </a:spcAft>
              <a:buSzPts val="960"/>
              <a:buChar char="►"/>
              <a:defRPr sz="1200"/>
            </a:lvl7pPr>
            <a:lvl8pPr indent="-289559" lvl="7" marL="3657600" rtl="0" algn="l">
              <a:spcBef>
                <a:spcPts val="1000"/>
              </a:spcBef>
              <a:spcAft>
                <a:spcPts val="0"/>
              </a:spcAft>
              <a:buSzPts val="960"/>
              <a:buChar char="►"/>
              <a:defRPr sz="1200"/>
            </a:lvl8pPr>
            <a:lvl9pPr indent="-289559" lvl="8" marL="4114800" rtl="0" algn="l">
              <a:spcBef>
                <a:spcPts val="1000"/>
              </a:spcBef>
              <a:spcAft>
                <a:spcPts val="0"/>
              </a:spcAft>
              <a:buSzPts val="960"/>
              <a:buChar char="►"/>
              <a:defRPr sz="1200"/>
            </a:lvl9pPr>
          </a:lstStyle>
          <a:p/>
        </p:txBody>
      </p:sp>
      <p:sp>
        <p:nvSpPr>
          <p:cNvPr id="46" name="Google Shape;46;p56"/>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7" name="Google Shape;47;p56"/>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8" name="Google Shape;48;p56"/>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9" name="Shape 49"/>
        <p:cNvGrpSpPr/>
        <p:nvPr/>
      </p:nvGrpSpPr>
      <p:grpSpPr>
        <a:xfrm>
          <a:off x="0" y="0"/>
          <a:ext cx="0" cy="0"/>
          <a:chOff x="0" y="0"/>
          <a:chExt cx="0" cy="0"/>
        </a:xfrm>
      </p:grpSpPr>
      <p:sp>
        <p:nvSpPr>
          <p:cNvPr id="50" name="Google Shape;50;p57"/>
          <p:cNvSpPr txBox="1"/>
          <p:nvPr>
            <p:ph type="title"/>
          </p:nvPr>
        </p:nvSpPr>
        <p:spPr>
          <a:xfrm>
            <a:off x="484710" y="452718"/>
            <a:ext cx="7055400" cy="14004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Clr>
                <a:schemeClr val="lt2"/>
              </a:buClr>
              <a:buSzPts val="4200"/>
              <a:buFont typeface="Century Gothic"/>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1" name="Google Shape;51;p57"/>
          <p:cNvSpPr txBox="1"/>
          <p:nvPr>
            <p:ph idx="1" type="body"/>
          </p:nvPr>
        </p:nvSpPr>
        <p:spPr>
          <a:xfrm>
            <a:off x="827700" y="1905000"/>
            <a:ext cx="3298200" cy="576300"/>
          </a:xfrm>
          <a:prstGeom prst="rect">
            <a:avLst/>
          </a:prstGeom>
          <a:noFill/>
          <a:ln>
            <a:noFill/>
          </a:ln>
        </p:spPr>
        <p:txBody>
          <a:bodyPr anchorCtr="0" anchor="b" bIns="45700" lIns="91425" spcFirstLastPara="1" rIns="91425" wrap="square" tIns="45700">
            <a:noAutofit/>
          </a:bodyPr>
          <a:lstStyle>
            <a:lvl1pPr indent="-228600" lvl="0" marL="457200" rtl="0" algn="l">
              <a:spcBef>
                <a:spcPts val="1000"/>
              </a:spcBef>
              <a:spcAft>
                <a:spcPts val="0"/>
              </a:spcAft>
              <a:buSzPts val="1920"/>
              <a:buNone/>
              <a:defRPr b="0" sz="2400">
                <a:solidFill>
                  <a:srgbClr val="86D1D8"/>
                </a:solidFill>
              </a:defRPr>
            </a:lvl1pPr>
            <a:lvl2pPr indent="-228600" lvl="1" marL="914400" rtl="0" algn="l">
              <a:spcBef>
                <a:spcPts val="1000"/>
              </a:spcBef>
              <a:spcAft>
                <a:spcPts val="0"/>
              </a:spcAft>
              <a:buSzPts val="1600"/>
              <a:buNone/>
              <a:defRPr b="1" sz="2000"/>
            </a:lvl2pPr>
            <a:lvl3pPr indent="-228600" lvl="2" marL="1371600" rtl="0" algn="l">
              <a:spcBef>
                <a:spcPts val="1000"/>
              </a:spcBef>
              <a:spcAft>
                <a:spcPts val="0"/>
              </a:spcAft>
              <a:buSzPts val="1440"/>
              <a:buNone/>
              <a:defRPr b="1" sz="1800"/>
            </a:lvl3pPr>
            <a:lvl4pPr indent="-228600" lvl="3" marL="1828800" rtl="0" algn="l">
              <a:spcBef>
                <a:spcPts val="1000"/>
              </a:spcBef>
              <a:spcAft>
                <a:spcPts val="0"/>
              </a:spcAft>
              <a:buSzPts val="1280"/>
              <a:buNone/>
              <a:defRPr b="1" sz="1600"/>
            </a:lvl4pPr>
            <a:lvl5pPr indent="-228600" lvl="4" marL="2286000" rtl="0" algn="l">
              <a:spcBef>
                <a:spcPts val="1000"/>
              </a:spcBef>
              <a:spcAft>
                <a:spcPts val="0"/>
              </a:spcAft>
              <a:buSzPts val="1280"/>
              <a:buNone/>
              <a:defRPr b="1" sz="1600"/>
            </a:lvl5pPr>
            <a:lvl6pPr indent="-228600" lvl="5" marL="2743200" rtl="0" algn="l">
              <a:spcBef>
                <a:spcPts val="1000"/>
              </a:spcBef>
              <a:spcAft>
                <a:spcPts val="0"/>
              </a:spcAft>
              <a:buSzPts val="1280"/>
              <a:buNone/>
              <a:defRPr b="1" sz="1600"/>
            </a:lvl6pPr>
            <a:lvl7pPr indent="-228600" lvl="6" marL="3200400" rtl="0" algn="l">
              <a:spcBef>
                <a:spcPts val="1000"/>
              </a:spcBef>
              <a:spcAft>
                <a:spcPts val="0"/>
              </a:spcAft>
              <a:buSzPts val="1280"/>
              <a:buNone/>
              <a:defRPr b="1" sz="1600"/>
            </a:lvl7pPr>
            <a:lvl8pPr indent="-228600" lvl="7" marL="3657600" rtl="0" algn="l">
              <a:spcBef>
                <a:spcPts val="1000"/>
              </a:spcBef>
              <a:spcAft>
                <a:spcPts val="0"/>
              </a:spcAft>
              <a:buSzPts val="1280"/>
              <a:buNone/>
              <a:defRPr b="1" sz="1600"/>
            </a:lvl8pPr>
            <a:lvl9pPr indent="-228600" lvl="8" marL="4114800" rtl="0" algn="l">
              <a:spcBef>
                <a:spcPts val="1000"/>
              </a:spcBef>
              <a:spcAft>
                <a:spcPts val="0"/>
              </a:spcAft>
              <a:buSzPts val="1280"/>
              <a:buNone/>
              <a:defRPr b="1" sz="1600"/>
            </a:lvl9pPr>
          </a:lstStyle>
          <a:p/>
        </p:txBody>
      </p:sp>
      <p:sp>
        <p:nvSpPr>
          <p:cNvPr id="52" name="Google Shape;52;p57"/>
          <p:cNvSpPr txBox="1"/>
          <p:nvPr>
            <p:ph idx="2" type="body"/>
          </p:nvPr>
        </p:nvSpPr>
        <p:spPr>
          <a:xfrm>
            <a:off x="827700" y="2514600"/>
            <a:ext cx="3298200" cy="3741600"/>
          </a:xfrm>
          <a:prstGeom prst="rect">
            <a:avLst/>
          </a:prstGeom>
          <a:noFill/>
          <a:ln>
            <a:noFill/>
          </a:ln>
        </p:spPr>
        <p:txBody>
          <a:bodyPr anchorCtr="0" anchor="t" bIns="45700" lIns="91425" spcFirstLastPara="1" rIns="91425" wrap="square" tIns="45700">
            <a:normAutofit/>
          </a:bodyPr>
          <a:lstStyle>
            <a:lvl1pPr indent="-320040" lvl="0" marL="457200" rtl="0" algn="l">
              <a:spcBef>
                <a:spcPts val="1000"/>
              </a:spcBef>
              <a:spcAft>
                <a:spcPts val="0"/>
              </a:spcAft>
              <a:buSzPts val="1440"/>
              <a:buChar char="►"/>
              <a:defRPr sz="1800"/>
            </a:lvl1pPr>
            <a:lvl2pPr indent="-309880" lvl="1" marL="914400" rtl="0" algn="l">
              <a:spcBef>
                <a:spcPts val="1000"/>
              </a:spcBef>
              <a:spcAft>
                <a:spcPts val="0"/>
              </a:spcAft>
              <a:buSzPts val="1280"/>
              <a:buChar char="►"/>
              <a:defRPr sz="1600"/>
            </a:lvl2pPr>
            <a:lvl3pPr indent="-299719" lvl="2" marL="1371600" rtl="0" algn="l">
              <a:spcBef>
                <a:spcPts val="1000"/>
              </a:spcBef>
              <a:spcAft>
                <a:spcPts val="0"/>
              </a:spcAft>
              <a:buSzPts val="1120"/>
              <a:buChar char="►"/>
              <a:defRPr sz="1400"/>
            </a:lvl3pPr>
            <a:lvl4pPr indent="-289560" lvl="3" marL="1828800" rtl="0" algn="l">
              <a:spcBef>
                <a:spcPts val="1000"/>
              </a:spcBef>
              <a:spcAft>
                <a:spcPts val="0"/>
              </a:spcAft>
              <a:buSzPts val="960"/>
              <a:buChar char="►"/>
              <a:defRPr sz="1200"/>
            </a:lvl4pPr>
            <a:lvl5pPr indent="-289560" lvl="4" marL="2286000" rtl="0" algn="l">
              <a:spcBef>
                <a:spcPts val="1000"/>
              </a:spcBef>
              <a:spcAft>
                <a:spcPts val="0"/>
              </a:spcAft>
              <a:buSzPts val="960"/>
              <a:buChar char="►"/>
              <a:defRPr sz="1200"/>
            </a:lvl5pPr>
            <a:lvl6pPr indent="-289560" lvl="5" marL="2743200" rtl="0" algn="l">
              <a:spcBef>
                <a:spcPts val="1000"/>
              </a:spcBef>
              <a:spcAft>
                <a:spcPts val="0"/>
              </a:spcAft>
              <a:buSzPts val="960"/>
              <a:buChar char="►"/>
              <a:defRPr sz="1200"/>
            </a:lvl6pPr>
            <a:lvl7pPr indent="-289560" lvl="6" marL="3200400" rtl="0" algn="l">
              <a:spcBef>
                <a:spcPts val="1000"/>
              </a:spcBef>
              <a:spcAft>
                <a:spcPts val="0"/>
              </a:spcAft>
              <a:buSzPts val="960"/>
              <a:buChar char="►"/>
              <a:defRPr sz="1200"/>
            </a:lvl7pPr>
            <a:lvl8pPr indent="-289559" lvl="7" marL="3657600" rtl="0" algn="l">
              <a:spcBef>
                <a:spcPts val="1000"/>
              </a:spcBef>
              <a:spcAft>
                <a:spcPts val="0"/>
              </a:spcAft>
              <a:buSzPts val="960"/>
              <a:buChar char="►"/>
              <a:defRPr sz="1200"/>
            </a:lvl8pPr>
            <a:lvl9pPr indent="-289559" lvl="8" marL="4114800" rtl="0" algn="l">
              <a:spcBef>
                <a:spcPts val="1000"/>
              </a:spcBef>
              <a:spcAft>
                <a:spcPts val="0"/>
              </a:spcAft>
              <a:buSzPts val="960"/>
              <a:buChar char="►"/>
              <a:defRPr sz="1200"/>
            </a:lvl9pPr>
          </a:lstStyle>
          <a:p/>
        </p:txBody>
      </p:sp>
      <p:sp>
        <p:nvSpPr>
          <p:cNvPr id="53" name="Google Shape;53;p57"/>
          <p:cNvSpPr txBox="1"/>
          <p:nvPr>
            <p:ph idx="3" type="body"/>
          </p:nvPr>
        </p:nvSpPr>
        <p:spPr>
          <a:xfrm>
            <a:off x="4241976" y="1905000"/>
            <a:ext cx="3298200" cy="576300"/>
          </a:xfrm>
          <a:prstGeom prst="rect">
            <a:avLst/>
          </a:prstGeom>
          <a:noFill/>
          <a:ln>
            <a:noFill/>
          </a:ln>
        </p:spPr>
        <p:txBody>
          <a:bodyPr anchorCtr="0" anchor="b" bIns="45700" lIns="91425" spcFirstLastPara="1" rIns="91425" wrap="square" tIns="45700">
            <a:noAutofit/>
          </a:bodyPr>
          <a:lstStyle>
            <a:lvl1pPr indent="-228600" lvl="0" marL="457200" rtl="0" algn="l">
              <a:spcBef>
                <a:spcPts val="1000"/>
              </a:spcBef>
              <a:spcAft>
                <a:spcPts val="0"/>
              </a:spcAft>
              <a:buSzPts val="1920"/>
              <a:buNone/>
              <a:defRPr b="0" sz="2400">
                <a:solidFill>
                  <a:srgbClr val="86D1D8"/>
                </a:solidFill>
              </a:defRPr>
            </a:lvl1pPr>
            <a:lvl2pPr indent="-228600" lvl="1" marL="914400" rtl="0" algn="l">
              <a:spcBef>
                <a:spcPts val="1000"/>
              </a:spcBef>
              <a:spcAft>
                <a:spcPts val="0"/>
              </a:spcAft>
              <a:buSzPts val="1600"/>
              <a:buNone/>
              <a:defRPr b="1" sz="2000"/>
            </a:lvl2pPr>
            <a:lvl3pPr indent="-228600" lvl="2" marL="1371600" rtl="0" algn="l">
              <a:spcBef>
                <a:spcPts val="1000"/>
              </a:spcBef>
              <a:spcAft>
                <a:spcPts val="0"/>
              </a:spcAft>
              <a:buSzPts val="1440"/>
              <a:buNone/>
              <a:defRPr b="1" sz="1800"/>
            </a:lvl3pPr>
            <a:lvl4pPr indent="-228600" lvl="3" marL="1828800" rtl="0" algn="l">
              <a:spcBef>
                <a:spcPts val="1000"/>
              </a:spcBef>
              <a:spcAft>
                <a:spcPts val="0"/>
              </a:spcAft>
              <a:buSzPts val="1280"/>
              <a:buNone/>
              <a:defRPr b="1" sz="1600"/>
            </a:lvl4pPr>
            <a:lvl5pPr indent="-228600" lvl="4" marL="2286000" rtl="0" algn="l">
              <a:spcBef>
                <a:spcPts val="1000"/>
              </a:spcBef>
              <a:spcAft>
                <a:spcPts val="0"/>
              </a:spcAft>
              <a:buSzPts val="1280"/>
              <a:buNone/>
              <a:defRPr b="1" sz="1600"/>
            </a:lvl5pPr>
            <a:lvl6pPr indent="-228600" lvl="5" marL="2743200" rtl="0" algn="l">
              <a:spcBef>
                <a:spcPts val="1000"/>
              </a:spcBef>
              <a:spcAft>
                <a:spcPts val="0"/>
              </a:spcAft>
              <a:buSzPts val="1280"/>
              <a:buNone/>
              <a:defRPr b="1" sz="1600"/>
            </a:lvl6pPr>
            <a:lvl7pPr indent="-228600" lvl="6" marL="3200400" rtl="0" algn="l">
              <a:spcBef>
                <a:spcPts val="1000"/>
              </a:spcBef>
              <a:spcAft>
                <a:spcPts val="0"/>
              </a:spcAft>
              <a:buSzPts val="1280"/>
              <a:buNone/>
              <a:defRPr b="1" sz="1600"/>
            </a:lvl7pPr>
            <a:lvl8pPr indent="-228600" lvl="7" marL="3657600" rtl="0" algn="l">
              <a:spcBef>
                <a:spcPts val="1000"/>
              </a:spcBef>
              <a:spcAft>
                <a:spcPts val="0"/>
              </a:spcAft>
              <a:buSzPts val="1280"/>
              <a:buNone/>
              <a:defRPr b="1" sz="1600"/>
            </a:lvl8pPr>
            <a:lvl9pPr indent="-228600" lvl="8" marL="4114800" rtl="0" algn="l">
              <a:spcBef>
                <a:spcPts val="1000"/>
              </a:spcBef>
              <a:spcAft>
                <a:spcPts val="0"/>
              </a:spcAft>
              <a:buSzPts val="1280"/>
              <a:buNone/>
              <a:defRPr b="1" sz="1600"/>
            </a:lvl9pPr>
          </a:lstStyle>
          <a:p/>
        </p:txBody>
      </p:sp>
      <p:sp>
        <p:nvSpPr>
          <p:cNvPr id="54" name="Google Shape;54;p57"/>
          <p:cNvSpPr txBox="1"/>
          <p:nvPr>
            <p:ph idx="4" type="body"/>
          </p:nvPr>
        </p:nvSpPr>
        <p:spPr>
          <a:xfrm>
            <a:off x="4241976" y="2514600"/>
            <a:ext cx="3298200" cy="3741600"/>
          </a:xfrm>
          <a:prstGeom prst="rect">
            <a:avLst/>
          </a:prstGeom>
          <a:noFill/>
          <a:ln>
            <a:noFill/>
          </a:ln>
        </p:spPr>
        <p:txBody>
          <a:bodyPr anchorCtr="0" anchor="t" bIns="45700" lIns="91425" spcFirstLastPara="1" rIns="91425" wrap="square" tIns="45700">
            <a:normAutofit/>
          </a:bodyPr>
          <a:lstStyle>
            <a:lvl1pPr indent="-320040" lvl="0" marL="457200" rtl="0" algn="l">
              <a:spcBef>
                <a:spcPts val="1000"/>
              </a:spcBef>
              <a:spcAft>
                <a:spcPts val="0"/>
              </a:spcAft>
              <a:buSzPts val="1440"/>
              <a:buChar char="►"/>
              <a:defRPr sz="1800"/>
            </a:lvl1pPr>
            <a:lvl2pPr indent="-309880" lvl="1" marL="914400" rtl="0" algn="l">
              <a:spcBef>
                <a:spcPts val="1000"/>
              </a:spcBef>
              <a:spcAft>
                <a:spcPts val="0"/>
              </a:spcAft>
              <a:buSzPts val="1280"/>
              <a:buChar char="►"/>
              <a:defRPr sz="1600"/>
            </a:lvl2pPr>
            <a:lvl3pPr indent="-299719" lvl="2" marL="1371600" rtl="0" algn="l">
              <a:spcBef>
                <a:spcPts val="1000"/>
              </a:spcBef>
              <a:spcAft>
                <a:spcPts val="0"/>
              </a:spcAft>
              <a:buSzPts val="1120"/>
              <a:buChar char="►"/>
              <a:defRPr sz="1400"/>
            </a:lvl3pPr>
            <a:lvl4pPr indent="-289560" lvl="3" marL="1828800" rtl="0" algn="l">
              <a:spcBef>
                <a:spcPts val="1000"/>
              </a:spcBef>
              <a:spcAft>
                <a:spcPts val="0"/>
              </a:spcAft>
              <a:buSzPts val="960"/>
              <a:buChar char="►"/>
              <a:defRPr sz="1200"/>
            </a:lvl4pPr>
            <a:lvl5pPr indent="-289560" lvl="4" marL="2286000" rtl="0" algn="l">
              <a:spcBef>
                <a:spcPts val="1000"/>
              </a:spcBef>
              <a:spcAft>
                <a:spcPts val="0"/>
              </a:spcAft>
              <a:buSzPts val="960"/>
              <a:buChar char="►"/>
              <a:defRPr sz="1200"/>
            </a:lvl5pPr>
            <a:lvl6pPr indent="-289560" lvl="5" marL="2743200" rtl="0" algn="l">
              <a:spcBef>
                <a:spcPts val="1000"/>
              </a:spcBef>
              <a:spcAft>
                <a:spcPts val="0"/>
              </a:spcAft>
              <a:buSzPts val="960"/>
              <a:buChar char="►"/>
              <a:defRPr sz="1200"/>
            </a:lvl6pPr>
            <a:lvl7pPr indent="-289560" lvl="6" marL="3200400" rtl="0" algn="l">
              <a:spcBef>
                <a:spcPts val="1000"/>
              </a:spcBef>
              <a:spcAft>
                <a:spcPts val="0"/>
              </a:spcAft>
              <a:buSzPts val="960"/>
              <a:buChar char="►"/>
              <a:defRPr sz="1200"/>
            </a:lvl7pPr>
            <a:lvl8pPr indent="-289559" lvl="7" marL="3657600" rtl="0" algn="l">
              <a:spcBef>
                <a:spcPts val="1000"/>
              </a:spcBef>
              <a:spcAft>
                <a:spcPts val="0"/>
              </a:spcAft>
              <a:buSzPts val="960"/>
              <a:buChar char="►"/>
              <a:defRPr sz="1200"/>
            </a:lvl8pPr>
            <a:lvl9pPr indent="-289559" lvl="8" marL="4114800" rtl="0" algn="l">
              <a:spcBef>
                <a:spcPts val="1000"/>
              </a:spcBef>
              <a:spcAft>
                <a:spcPts val="0"/>
              </a:spcAft>
              <a:buSzPts val="960"/>
              <a:buChar char="►"/>
              <a:defRPr sz="1200"/>
            </a:lvl9pPr>
          </a:lstStyle>
          <a:p/>
        </p:txBody>
      </p:sp>
      <p:sp>
        <p:nvSpPr>
          <p:cNvPr id="55" name="Google Shape;55;p57"/>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6" name="Google Shape;56;p57"/>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7" name="Google Shape;57;p57"/>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 name="Shape 58"/>
        <p:cNvGrpSpPr/>
        <p:nvPr/>
      </p:nvGrpSpPr>
      <p:grpSpPr>
        <a:xfrm>
          <a:off x="0" y="0"/>
          <a:ext cx="0" cy="0"/>
          <a:chOff x="0" y="0"/>
          <a:chExt cx="0" cy="0"/>
        </a:xfrm>
      </p:grpSpPr>
      <p:sp>
        <p:nvSpPr>
          <p:cNvPr id="59" name="Google Shape;59;p58"/>
          <p:cNvSpPr txBox="1"/>
          <p:nvPr>
            <p:ph type="title"/>
          </p:nvPr>
        </p:nvSpPr>
        <p:spPr>
          <a:xfrm>
            <a:off x="484710" y="452718"/>
            <a:ext cx="7055400" cy="14004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Clr>
                <a:schemeClr val="lt2"/>
              </a:buClr>
              <a:buSzPts val="18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0" name="Google Shape;60;p58"/>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1" name="Google Shape;61;p58"/>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2" name="Google Shape;62;p58"/>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3" name="Shape 63"/>
        <p:cNvGrpSpPr/>
        <p:nvPr/>
      </p:nvGrpSpPr>
      <p:grpSpPr>
        <a:xfrm>
          <a:off x="0" y="0"/>
          <a:ext cx="0" cy="0"/>
          <a:chOff x="0" y="0"/>
          <a:chExt cx="0" cy="0"/>
        </a:xfrm>
      </p:grpSpPr>
      <p:sp>
        <p:nvSpPr>
          <p:cNvPr id="64" name="Google Shape;64;p59"/>
          <p:cNvSpPr txBox="1"/>
          <p:nvPr>
            <p:ph type="title"/>
          </p:nvPr>
        </p:nvSpPr>
        <p:spPr>
          <a:xfrm>
            <a:off x="866441" y="1447800"/>
            <a:ext cx="2551500" cy="14478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Clr>
                <a:schemeClr val="lt2"/>
              </a:buClr>
              <a:buSzPts val="2400"/>
              <a:buFont typeface="Century Gothic"/>
              <a:buNone/>
              <a:defRPr b="0" sz="2400"/>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5" name="Google Shape;65;p59"/>
          <p:cNvSpPr txBox="1"/>
          <p:nvPr>
            <p:ph idx="1" type="body"/>
          </p:nvPr>
        </p:nvSpPr>
        <p:spPr>
          <a:xfrm>
            <a:off x="3589397" y="1447800"/>
            <a:ext cx="3897900" cy="4572000"/>
          </a:xfrm>
          <a:prstGeom prst="rect">
            <a:avLst/>
          </a:prstGeom>
          <a:noFill/>
          <a:ln>
            <a:noFill/>
          </a:ln>
        </p:spPr>
        <p:txBody>
          <a:bodyPr anchorCtr="0" anchor="ctr" bIns="45700" lIns="91425" spcFirstLastPara="1" rIns="91425" wrap="square" tIns="45700">
            <a:normAutofit/>
          </a:bodyPr>
          <a:lstStyle>
            <a:lvl1pPr indent="-330200" lvl="0" marL="457200" rtl="0" algn="l">
              <a:spcBef>
                <a:spcPts val="1000"/>
              </a:spcBef>
              <a:spcAft>
                <a:spcPts val="0"/>
              </a:spcAft>
              <a:buSzPts val="1600"/>
              <a:buChar char="►"/>
              <a:defRPr sz="2000"/>
            </a:lvl1pPr>
            <a:lvl2pPr indent="-320040" lvl="1" marL="914400" rtl="0" algn="l">
              <a:spcBef>
                <a:spcPts val="1000"/>
              </a:spcBef>
              <a:spcAft>
                <a:spcPts val="0"/>
              </a:spcAft>
              <a:buSzPts val="1440"/>
              <a:buChar char="►"/>
              <a:defRPr sz="1800"/>
            </a:lvl2pPr>
            <a:lvl3pPr indent="-309880" lvl="2" marL="1371600" rtl="0" algn="l">
              <a:spcBef>
                <a:spcPts val="1000"/>
              </a:spcBef>
              <a:spcAft>
                <a:spcPts val="0"/>
              </a:spcAft>
              <a:buSzPts val="1280"/>
              <a:buChar char="►"/>
              <a:defRPr sz="1600"/>
            </a:lvl3pPr>
            <a:lvl4pPr indent="-299719" lvl="3" marL="1828800" rtl="0" algn="l">
              <a:spcBef>
                <a:spcPts val="1000"/>
              </a:spcBef>
              <a:spcAft>
                <a:spcPts val="0"/>
              </a:spcAft>
              <a:buSzPts val="1120"/>
              <a:buChar char="►"/>
              <a:defRPr sz="1400"/>
            </a:lvl4pPr>
            <a:lvl5pPr indent="-299720" lvl="4" marL="2286000" rtl="0" algn="l">
              <a:spcBef>
                <a:spcPts val="1000"/>
              </a:spcBef>
              <a:spcAft>
                <a:spcPts val="0"/>
              </a:spcAft>
              <a:buSzPts val="1120"/>
              <a:buChar char="►"/>
              <a:defRPr sz="1400"/>
            </a:lvl5pPr>
            <a:lvl6pPr indent="-299720" lvl="5" marL="2743200" rtl="0" algn="l">
              <a:spcBef>
                <a:spcPts val="1000"/>
              </a:spcBef>
              <a:spcAft>
                <a:spcPts val="0"/>
              </a:spcAft>
              <a:buSzPts val="1120"/>
              <a:buChar char="►"/>
              <a:defRPr sz="1400"/>
            </a:lvl6pPr>
            <a:lvl7pPr indent="-299720" lvl="6" marL="3200400" rtl="0" algn="l">
              <a:spcBef>
                <a:spcPts val="1000"/>
              </a:spcBef>
              <a:spcAft>
                <a:spcPts val="0"/>
              </a:spcAft>
              <a:buSzPts val="1120"/>
              <a:buChar char="►"/>
              <a:defRPr sz="1400"/>
            </a:lvl7pPr>
            <a:lvl8pPr indent="-299720" lvl="7" marL="3657600" rtl="0" algn="l">
              <a:spcBef>
                <a:spcPts val="1000"/>
              </a:spcBef>
              <a:spcAft>
                <a:spcPts val="0"/>
              </a:spcAft>
              <a:buSzPts val="1120"/>
              <a:buChar char="►"/>
              <a:defRPr sz="1400"/>
            </a:lvl8pPr>
            <a:lvl9pPr indent="-299720" lvl="8" marL="4114800" rtl="0" algn="l">
              <a:spcBef>
                <a:spcPts val="1000"/>
              </a:spcBef>
              <a:spcAft>
                <a:spcPts val="0"/>
              </a:spcAft>
              <a:buSzPts val="1120"/>
              <a:buChar char="►"/>
              <a:defRPr sz="1400"/>
            </a:lvl9pPr>
          </a:lstStyle>
          <a:p/>
        </p:txBody>
      </p:sp>
      <p:sp>
        <p:nvSpPr>
          <p:cNvPr id="66" name="Google Shape;66;p59"/>
          <p:cNvSpPr txBox="1"/>
          <p:nvPr>
            <p:ph idx="2" type="body"/>
          </p:nvPr>
        </p:nvSpPr>
        <p:spPr>
          <a:xfrm>
            <a:off x="866441" y="3129281"/>
            <a:ext cx="2551500" cy="2895600"/>
          </a:xfrm>
          <a:prstGeom prst="rect">
            <a:avLst/>
          </a:prstGeom>
          <a:noFill/>
          <a:ln>
            <a:noFill/>
          </a:ln>
        </p:spPr>
        <p:txBody>
          <a:bodyPr anchorCtr="0" anchor="t" bIns="45700" lIns="91425" spcFirstLastPara="1" rIns="91425" wrap="square" tIns="45700">
            <a:normAutofit/>
          </a:bodyPr>
          <a:lstStyle>
            <a:lvl1pPr indent="-228600" lvl="0" marL="457200" rtl="0" algn="l">
              <a:spcBef>
                <a:spcPts val="1000"/>
              </a:spcBef>
              <a:spcAft>
                <a:spcPts val="0"/>
              </a:spcAft>
              <a:buSzPts val="1120"/>
              <a:buNone/>
              <a:defRPr sz="1400"/>
            </a:lvl1pPr>
            <a:lvl2pPr indent="-228600" lvl="1" marL="914400" rtl="0" algn="l">
              <a:spcBef>
                <a:spcPts val="1000"/>
              </a:spcBef>
              <a:spcAft>
                <a:spcPts val="0"/>
              </a:spcAft>
              <a:buSzPts val="960"/>
              <a:buNone/>
              <a:defRPr sz="1200"/>
            </a:lvl2pPr>
            <a:lvl3pPr indent="-228600" lvl="2" marL="1371600" rtl="0" algn="l">
              <a:spcBef>
                <a:spcPts val="1000"/>
              </a:spcBef>
              <a:spcAft>
                <a:spcPts val="0"/>
              </a:spcAft>
              <a:buSzPts val="800"/>
              <a:buNone/>
              <a:defRPr sz="1000"/>
            </a:lvl3pPr>
            <a:lvl4pPr indent="-228600" lvl="3" marL="1828800" rtl="0" algn="l">
              <a:spcBef>
                <a:spcPts val="1000"/>
              </a:spcBef>
              <a:spcAft>
                <a:spcPts val="0"/>
              </a:spcAft>
              <a:buSzPts val="720"/>
              <a:buNone/>
              <a:defRPr sz="900"/>
            </a:lvl4pPr>
            <a:lvl5pPr indent="-228600" lvl="4" marL="2286000" rtl="0" algn="l">
              <a:spcBef>
                <a:spcPts val="1000"/>
              </a:spcBef>
              <a:spcAft>
                <a:spcPts val="0"/>
              </a:spcAft>
              <a:buSzPts val="720"/>
              <a:buNone/>
              <a:defRPr sz="900"/>
            </a:lvl5pPr>
            <a:lvl6pPr indent="-228600" lvl="5" marL="2743200" rtl="0" algn="l">
              <a:spcBef>
                <a:spcPts val="1000"/>
              </a:spcBef>
              <a:spcAft>
                <a:spcPts val="0"/>
              </a:spcAft>
              <a:buSzPts val="720"/>
              <a:buNone/>
              <a:defRPr sz="900"/>
            </a:lvl6pPr>
            <a:lvl7pPr indent="-228600" lvl="6" marL="3200400" rtl="0" algn="l">
              <a:spcBef>
                <a:spcPts val="1000"/>
              </a:spcBef>
              <a:spcAft>
                <a:spcPts val="0"/>
              </a:spcAft>
              <a:buSzPts val="720"/>
              <a:buNone/>
              <a:defRPr sz="900"/>
            </a:lvl7pPr>
            <a:lvl8pPr indent="-228600" lvl="7" marL="3657600" rtl="0" algn="l">
              <a:spcBef>
                <a:spcPts val="1000"/>
              </a:spcBef>
              <a:spcAft>
                <a:spcPts val="0"/>
              </a:spcAft>
              <a:buSzPts val="720"/>
              <a:buNone/>
              <a:defRPr sz="900"/>
            </a:lvl8pPr>
            <a:lvl9pPr indent="-228600" lvl="8" marL="4114800" rtl="0" algn="l">
              <a:spcBef>
                <a:spcPts val="1000"/>
              </a:spcBef>
              <a:spcAft>
                <a:spcPts val="0"/>
              </a:spcAft>
              <a:buSzPts val="720"/>
              <a:buNone/>
              <a:defRPr sz="900"/>
            </a:lvl9pPr>
          </a:lstStyle>
          <a:p/>
        </p:txBody>
      </p:sp>
      <p:sp>
        <p:nvSpPr>
          <p:cNvPr id="67" name="Google Shape;67;p59"/>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8" name="Google Shape;68;p59"/>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9" name="Google Shape;69;p59"/>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0" name="Shape 70"/>
        <p:cNvGrpSpPr/>
        <p:nvPr/>
      </p:nvGrpSpPr>
      <p:grpSpPr>
        <a:xfrm>
          <a:off x="0" y="0"/>
          <a:ext cx="0" cy="0"/>
          <a:chOff x="0" y="0"/>
          <a:chExt cx="0" cy="0"/>
        </a:xfrm>
      </p:grpSpPr>
      <p:sp>
        <p:nvSpPr>
          <p:cNvPr id="71" name="Google Shape;71;p60"/>
          <p:cNvSpPr txBox="1"/>
          <p:nvPr>
            <p:ph type="title"/>
          </p:nvPr>
        </p:nvSpPr>
        <p:spPr>
          <a:xfrm>
            <a:off x="865656" y="1854192"/>
            <a:ext cx="3820800" cy="1574700"/>
          </a:xfrm>
          <a:prstGeom prst="rect">
            <a:avLst/>
          </a:prstGeom>
          <a:noFill/>
          <a:ln>
            <a:noFill/>
          </a:ln>
        </p:spPr>
        <p:txBody>
          <a:bodyPr anchorCtr="0" anchor="b" bIns="45700" lIns="91425" spcFirstLastPara="1" rIns="91425" wrap="square" tIns="45700">
            <a:normAutofit/>
          </a:bodyPr>
          <a:lstStyle>
            <a:lvl1pPr lvl="0" rtl="0" algn="l">
              <a:spcBef>
                <a:spcPts val="0"/>
              </a:spcBef>
              <a:spcAft>
                <a:spcPts val="0"/>
              </a:spcAft>
              <a:buClr>
                <a:schemeClr val="lt2"/>
              </a:buClr>
              <a:buSzPts val="3600"/>
              <a:buFont typeface="Century Gothic"/>
              <a:buNone/>
              <a:defRPr b="0" sz="3600"/>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2" name="Google Shape;72;p60"/>
          <p:cNvSpPr/>
          <p:nvPr>
            <p:ph idx="2" type="pic"/>
          </p:nvPr>
        </p:nvSpPr>
        <p:spPr>
          <a:xfrm>
            <a:off x="5213517" y="1143000"/>
            <a:ext cx="2400900" cy="4572000"/>
          </a:xfrm>
          <a:prstGeom prst="roundRect">
            <a:avLst>
              <a:gd fmla="val 1858" name="adj"/>
            </a:avLst>
          </a:prstGeom>
          <a:noFill/>
          <a:ln>
            <a:noFill/>
          </a:ln>
          <a:effectLst>
            <a:outerShdw blurRad="50800" rotWithShape="0" algn="tl" dir="5400000" dist="50800">
              <a:srgbClr val="000000">
                <a:alpha val="42750"/>
              </a:srgbClr>
            </a:outerShdw>
          </a:effectLst>
        </p:spPr>
      </p:sp>
      <p:sp>
        <p:nvSpPr>
          <p:cNvPr id="73" name="Google Shape;73;p60"/>
          <p:cNvSpPr txBox="1"/>
          <p:nvPr>
            <p:ph idx="1" type="body"/>
          </p:nvPr>
        </p:nvSpPr>
        <p:spPr>
          <a:xfrm>
            <a:off x="866441" y="3657600"/>
            <a:ext cx="3814800" cy="1371600"/>
          </a:xfrm>
          <a:prstGeom prst="rect">
            <a:avLst/>
          </a:prstGeom>
          <a:noFill/>
          <a:ln>
            <a:noFill/>
          </a:ln>
        </p:spPr>
        <p:txBody>
          <a:bodyPr anchorCtr="0" anchor="t" bIns="45700" lIns="91425" spcFirstLastPara="1" rIns="91425" wrap="square" tIns="45700">
            <a:normAutofit/>
          </a:bodyPr>
          <a:lstStyle>
            <a:lvl1pPr indent="-228600" lvl="0" marL="457200" rtl="0" algn="l">
              <a:spcBef>
                <a:spcPts val="1000"/>
              </a:spcBef>
              <a:spcAft>
                <a:spcPts val="0"/>
              </a:spcAft>
              <a:buSzPts val="1120"/>
              <a:buNone/>
              <a:defRPr sz="1400"/>
            </a:lvl1pPr>
            <a:lvl2pPr indent="-228600" lvl="1" marL="914400" rtl="0" algn="l">
              <a:spcBef>
                <a:spcPts val="1000"/>
              </a:spcBef>
              <a:spcAft>
                <a:spcPts val="0"/>
              </a:spcAft>
              <a:buSzPts val="960"/>
              <a:buNone/>
              <a:defRPr sz="1200"/>
            </a:lvl2pPr>
            <a:lvl3pPr indent="-228600" lvl="2" marL="1371600" rtl="0" algn="l">
              <a:spcBef>
                <a:spcPts val="1000"/>
              </a:spcBef>
              <a:spcAft>
                <a:spcPts val="0"/>
              </a:spcAft>
              <a:buSzPts val="800"/>
              <a:buNone/>
              <a:defRPr sz="1000"/>
            </a:lvl3pPr>
            <a:lvl4pPr indent="-228600" lvl="3" marL="1828800" rtl="0" algn="l">
              <a:spcBef>
                <a:spcPts val="1000"/>
              </a:spcBef>
              <a:spcAft>
                <a:spcPts val="0"/>
              </a:spcAft>
              <a:buSzPts val="720"/>
              <a:buNone/>
              <a:defRPr sz="900"/>
            </a:lvl4pPr>
            <a:lvl5pPr indent="-228600" lvl="4" marL="2286000" rtl="0" algn="l">
              <a:spcBef>
                <a:spcPts val="1000"/>
              </a:spcBef>
              <a:spcAft>
                <a:spcPts val="0"/>
              </a:spcAft>
              <a:buSzPts val="720"/>
              <a:buNone/>
              <a:defRPr sz="900"/>
            </a:lvl5pPr>
            <a:lvl6pPr indent="-228600" lvl="5" marL="2743200" rtl="0" algn="l">
              <a:spcBef>
                <a:spcPts val="1000"/>
              </a:spcBef>
              <a:spcAft>
                <a:spcPts val="0"/>
              </a:spcAft>
              <a:buSzPts val="720"/>
              <a:buNone/>
              <a:defRPr sz="900"/>
            </a:lvl6pPr>
            <a:lvl7pPr indent="-228600" lvl="6" marL="3200400" rtl="0" algn="l">
              <a:spcBef>
                <a:spcPts val="1000"/>
              </a:spcBef>
              <a:spcAft>
                <a:spcPts val="0"/>
              </a:spcAft>
              <a:buSzPts val="720"/>
              <a:buNone/>
              <a:defRPr sz="900"/>
            </a:lvl7pPr>
            <a:lvl8pPr indent="-228600" lvl="7" marL="3657600" rtl="0" algn="l">
              <a:spcBef>
                <a:spcPts val="1000"/>
              </a:spcBef>
              <a:spcAft>
                <a:spcPts val="0"/>
              </a:spcAft>
              <a:buSzPts val="720"/>
              <a:buNone/>
              <a:defRPr sz="900"/>
            </a:lvl8pPr>
            <a:lvl9pPr indent="-228600" lvl="8" marL="4114800" rtl="0" algn="l">
              <a:spcBef>
                <a:spcPts val="1000"/>
              </a:spcBef>
              <a:spcAft>
                <a:spcPts val="0"/>
              </a:spcAft>
              <a:buSzPts val="720"/>
              <a:buNone/>
              <a:defRPr sz="900"/>
            </a:lvl9pPr>
          </a:lstStyle>
          <a:p/>
        </p:txBody>
      </p:sp>
      <p:sp>
        <p:nvSpPr>
          <p:cNvPr id="74" name="Google Shape;74;p60"/>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5" name="Google Shape;75;p60"/>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6" name="Google Shape;76;p60"/>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77" name="Shape 77"/>
        <p:cNvGrpSpPr/>
        <p:nvPr/>
      </p:nvGrpSpPr>
      <p:grpSpPr>
        <a:xfrm>
          <a:off x="0" y="0"/>
          <a:ext cx="0" cy="0"/>
          <a:chOff x="0" y="0"/>
          <a:chExt cx="0" cy="0"/>
        </a:xfrm>
      </p:grpSpPr>
      <p:sp>
        <p:nvSpPr>
          <p:cNvPr id="78" name="Google Shape;78;p61"/>
          <p:cNvSpPr txBox="1"/>
          <p:nvPr>
            <p:ph type="title"/>
          </p:nvPr>
        </p:nvSpPr>
        <p:spPr>
          <a:xfrm>
            <a:off x="866443" y="4800587"/>
            <a:ext cx="6621000" cy="566700"/>
          </a:xfrm>
          <a:prstGeom prst="rect">
            <a:avLst/>
          </a:prstGeom>
          <a:noFill/>
          <a:ln>
            <a:noFill/>
          </a:ln>
        </p:spPr>
        <p:txBody>
          <a:bodyPr anchorCtr="0" anchor="b" bIns="45700" lIns="91425" spcFirstLastPara="1" rIns="91425" wrap="square" tIns="45700">
            <a:normAutofit/>
          </a:bodyPr>
          <a:lstStyle>
            <a:lvl1pPr lvl="0" rtl="0" algn="l">
              <a:spcBef>
                <a:spcPts val="0"/>
              </a:spcBef>
              <a:spcAft>
                <a:spcPts val="0"/>
              </a:spcAft>
              <a:buClr>
                <a:schemeClr val="lt2"/>
              </a:buClr>
              <a:buSzPts val="2400"/>
              <a:buFont typeface="Century Gothic"/>
              <a:buNone/>
              <a:defRPr b="0" sz="2400"/>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9" name="Google Shape;79;p61"/>
          <p:cNvSpPr/>
          <p:nvPr>
            <p:ph idx="2" type="pic"/>
          </p:nvPr>
        </p:nvSpPr>
        <p:spPr>
          <a:xfrm>
            <a:off x="866442" y="685800"/>
            <a:ext cx="6621000" cy="3640800"/>
          </a:xfrm>
          <a:prstGeom prst="roundRect">
            <a:avLst>
              <a:gd fmla="val 1858" name="adj"/>
            </a:avLst>
          </a:prstGeom>
          <a:noFill/>
          <a:ln>
            <a:noFill/>
          </a:ln>
          <a:effectLst>
            <a:outerShdw blurRad="50800" rotWithShape="0" algn="tl" dir="5400000" dist="50800">
              <a:srgbClr val="000000">
                <a:alpha val="42750"/>
              </a:srgbClr>
            </a:outerShdw>
          </a:effectLst>
        </p:spPr>
      </p:sp>
      <p:sp>
        <p:nvSpPr>
          <p:cNvPr id="80" name="Google Shape;80;p61"/>
          <p:cNvSpPr txBox="1"/>
          <p:nvPr>
            <p:ph idx="1" type="body"/>
          </p:nvPr>
        </p:nvSpPr>
        <p:spPr>
          <a:xfrm>
            <a:off x="866443" y="5367325"/>
            <a:ext cx="6621000" cy="493800"/>
          </a:xfrm>
          <a:prstGeom prst="rect">
            <a:avLst/>
          </a:prstGeom>
          <a:noFill/>
          <a:ln>
            <a:noFill/>
          </a:ln>
        </p:spPr>
        <p:txBody>
          <a:bodyPr anchorCtr="0" anchor="t" bIns="45700" lIns="91425" spcFirstLastPara="1" rIns="91425" wrap="square" tIns="45700">
            <a:normAutofit/>
          </a:bodyPr>
          <a:lstStyle>
            <a:lvl1pPr indent="-228600" lvl="0" marL="457200" rtl="0" algn="l">
              <a:spcBef>
                <a:spcPts val="1000"/>
              </a:spcBef>
              <a:spcAft>
                <a:spcPts val="0"/>
              </a:spcAft>
              <a:buSzPts val="960"/>
              <a:buNone/>
              <a:defRPr sz="1200"/>
            </a:lvl1pPr>
            <a:lvl2pPr indent="-228600" lvl="1" marL="914400" rtl="0" algn="l">
              <a:spcBef>
                <a:spcPts val="1000"/>
              </a:spcBef>
              <a:spcAft>
                <a:spcPts val="0"/>
              </a:spcAft>
              <a:buSzPts val="960"/>
              <a:buNone/>
              <a:defRPr sz="1200"/>
            </a:lvl2pPr>
            <a:lvl3pPr indent="-228600" lvl="2" marL="1371600" rtl="0" algn="l">
              <a:spcBef>
                <a:spcPts val="1000"/>
              </a:spcBef>
              <a:spcAft>
                <a:spcPts val="0"/>
              </a:spcAft>
              <a:buSzPts val="800"/>
              <a:buNone/>
              <a:defRPr sz="1000"/>
            </a:lvl3pPr>
            <a:lvl4pPr indent="-228600" lvl="3" marL="1828800" rtl="0" algn="l">
              <a:spcBef>
                <a:spcPts val="1000"/>
              </a:spcBef>
              <a:spcAft>
                <a:spcPts val="0"/>
              </a:spcAft>
              <a:buSzPts val="720"/>
              <a:buNone/>
              <a:defRPr sz="900"/>
            </a:lvl4pPr>
            <a:lvl5pPr indent="-228600" lvl="4" marL="2286000" rtl="0" algn="l">
              <a:spcBef>
                <a:spcPts val="1000"/>
              </a:spcBef>
              <a:spcAft>
                <a:spcPts val="0"/>
              </a:spcAft>
              <a:buSzPts val="720"/>
              <a:buNone/>
              <a:defRPr sz="900"/>
            </a:lvl5pPr>
            <a:lvl6pPr indent="-228600" lvl="5" marL="2743200" rtl="0" algn="l">
              <a:spcBef>
                <a:spcPts val="1000"/>
              </a:spcBef>
              <a:spcAft>
                <a:spcPts val="0"/>
              </a:spcAft>
              <a:buSzPts val="720"/>
              <a:buNone/>
              <a:defRPr sz="900"/>
            </a:lvl6pPr>
            <a:lvl7pPr indent="-228600" lvl="6" marL="3200400" rtl="0" algn="l">
              <a:spcBef>
                <a:spcPts val="1000"/>
              </a:spcBef>
              <a:spcAft>
                <a:spcPts val="0"/>
              </a:spcAft>
              <a:buSzPts val="720"/>
              <a:buNone/>
              <a:defRPr sz="900"/>
            </a:lvl7pPr>
            <a:lvl8pPr indent="-228600" lvl="7" marL="3657600" rtl="0" algn="l">
              <a:spcBef>
                <a:spcPts val="1000"/>
              </a:spcBef>
              <a:spcAft>
                <a:spcPts val="0"/>
              </a:spcAft>
              <a:buSzPts val="720"/>
              <a:buNone/>
              <a:defRPr sz="900"/>
            </a:lvl8pPr>
            <a:lvl9pPr indent="-228600" lvl="8" marL="4114800" rtl="0" algn="l">
              <a:spcBef>
                <a:spcPts val="1000"/>
              </a:spcBef>
              <a:spcAft>
                <a:spcPts val="0"/>
              </a:spcAft>
              <a:buSzPts val="720"/>
              <a:buNone/>
              <a:defRPr sz="900"/>
            </a:lvl9pPr>
          </a:lstStyle>
          <a:p/>
        </p:txBody>
      </p:sp>
      <p:sp>
        <p:nvSpPr>
          <p:cNvPr id="81" name="Google Shape;81;p61"/>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2" name="Google Shape;82;p61"/>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3" name="Google Shape;83;p61"/>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84" name="Shape 84"/>
        <p:cNvGrpSpPr/>
        <p:nvPr/>
      </p:nvGrpSpPr>
      <p:grpSpPr>
        <a:xfrm>
          <a:off x="0" y="0"/>
          <a:ext cx="0" cy="0"/>
          <a:chOff x="0" y="0"/>
          <a:chExt cx="0" cy="0"/>
        </a:xfrm>
      </p:grpSpPr>
      <p:sp>
        <p:nvSpPr>
          <p:cNvPr id="85" name="Google Shape;85;p62"/>
          <p:cNvSpPr txBox="1"/>
          <p:nvPr>
            <p:ph type="title"/>
          </p:nvPr>
        </p:nvSpPr>
        <p:spPr>
          <a:xfrm>
            <a:off x="866442" y="1447800"/>
            <a:ext cx="6621000" cy="19812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Clr>
                <a:schemeClr val="lt2"/>
              </a:buClr>
              <a:buSzPts val="4800"/>
              <a:buFont typeface="Century Gothic"/>
              <a:buNone/>
              <a:defRPr sz="4800"/>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6" name="Google Shape;86;p62"/>
          <p:cNvSpPr txBox="1"/>
          <p:nvPr>
            <p:ph idx="1" type="body"/>
          </p:nvPr>
        </p:nvSpPr>
        <p:spPr>
          <a:xfrm>
            <a:off x="866442" y="3657600"/>
            <a:ext cx="6621000" cy="2362200"/>
          </a:xfrm>
          <a:prstGeom prst="rect">
            <a:avLst/>
          </a:prstGeom>
          <a:noFill/>
          <a:ln>
            <a:noFill/>
          </a:ln>
        </p:spPr>
        <p:txBody>
          <a:bodyPr anchorCtr="0" anchor="ctr" bIns="45700" lIns="91425" spcFirstLastPara="1" rIns="91425" wrap="square" tIns="45700">
            <a:normAutofit/>
          </a:bodyPr>
          <a:lstStyle>
            <a:lvl1pPr indent="-228600" lvl="0" marL="457200" rtl="0" algn="l">
              <a:spcBef>
                <a:spcPts val="1000"/>
              </a:spcBef>
              <a:spcAft>
                <a:spcPts val="0"/>
              </a:spcAft>
              <a:buSzPts val="1440"/>
              <a:buNone/>
              <a:defRPr sz="1800"/>
            </a:lvl1pPr>
            <a:lvl2pPr indent="-228600" lvl="1" marL="914400" rtl="0" algn="l">
              <a:spcBef>
                <a:spcPts val="1000"/>
              </a:spcBef>
              <a:spcAft>
                <a:spcPts val="0"/>
              </a:spcAft>
              <a:buSzPts val="960"/>
              <a:buNone/>
              <a:defRPr sz="1200"/>
            </a:lvl2pPr>
            <a:lvl3pPr indent="-228600" lvl="2" marL="1371600" rtl="0" algn="l">
              <a:spcBef>
                <a:spcPts val="1000"/>
              </a:spcBef>
              <a:spcAft>
                <a:spcPts val="0"/>
              </a:spcAft>
              <a:buSzPts val="800"/>
              <a:buNone/>
              <a:defRPr sz="1000"/>
            </a:lvl3pPr>
            <a:lvl4pPr indent="-228600" lvl="3" marL="1828800" rtl="0" algn="l">
              <a:spcBef>
                <a:spcPts val="1000"/>
              </a:spcBef>
              <a:spcAft>
                <a:spcPts val="0"/>
              </a:spcAft>
              <a:buSzPts val="720"/>
              <a:buNone/>
              <a:defRPr sz="900"/>
            </a:lvl4pPr>
            <a:lvl5pPr indent="-228600" lvl="4" marL="2286000" rtl="0" algn="l">
              <a:spcBef>
                <a:spcPts val="1000"/>
              </a:spcBef>
              <a:spcAft>
                <a:spcPts val="0"/>
              </a:spcAft>
              <a:buSzPts val="720"/>
              <a:buNone/>
              <a:defRPr sz="900"/>
            </a:lvl5pPr>
            <a:lvl6pPr indent="-228600" lvl="5" marL="2743200" rtl="0" algn="l">
              <a:spcBef>
                <a:spcPts val="1000"/>
              </a:spcBef>
              <a:spcAft>
                <a:spcPts val="0"/>
              </a:spcAft>
              <a:buSzPts val="720"/>
              <a:buNone/>
              <a:defRPr sz="900"/>
            </a:lvl6pPr>
            <a:lvl7pPr indent="-228600" lvl="6" marL="3200400" rtl="0" algn="l">
              <a:spcBef>
                <a:spcPts val="1000"/>
              </a:spcBef>
              <a:spcAft>
                <a:spcPts val="0"/>
              </a:spcAft>
              <a:buSzPts val="720"/>
              <a:buNone/>
              <a:defRPr sz="900"/>
            </a:lvl7pPr>
            <a:lvl8pPr indent="-228600" lvl="7" marL="3657600" rtl="0" algn="l">
              <a:spcBef>
                <a:spcPts val="1000"/>
              </a:spcBef>
              <a:spcAft>
                <a:spcPts val="0"/>
              </a:spcAft>
              <a:buSzPts val="720"/>
              <a:buNone/>
              <a:defRPr sz="900"/>
            </a:lvl8pPr>
            <a:lvl9pPr indent="-228600" lvl="8" marL="4114800" rtl="0" algn="l">
              <a:spcBef>
                <a:spcPts val="1000"/>
              </a:spcBef>
              <a:spcAft>
                <a:spcPts val="0"/>
              </a:spcAft>
              <a:buSzPts val="720"/>
              <a:buNone/>
              <a:defRPr sz="900"/>
            </a:lvl9pPr>
          </a:lstStyle>
          <a:p/>
        </p:txBody>
      </p:sp>
      <p:sp>
        <p:nvSpPr>
          <p:cNvPr id="87" name="Google Shape;87;p62"/>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8" name="Google Shape;88;p62"/>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9" name="Google Shape;89;p62"/>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90" name="Shape 90"/>
        <p:cNvGrpSpPr/>
        <p:nvPr/>
      </p:nvGrpSpPr>
      <p:grpSpPr>
        <a:xfrm>
          <a:off x="0" y="0"/>
          <a:ext cx="0" cy="0"/>
          <a:chOff x="0" y="0"/>
          <a:chExt cx="0" cy="0"/>
        </a:xfrm>
      </p:grpSpPr>
      <p:sp>
        <p:nvSpPr>
          <p:cNvPr id="91" name="Google Shape;91;p63"/>
          <p:cNvSpPr txBox="1"/>
          <p:nvPr>
            <p:ph type="title"/>
          </p:nvPr>
        </p:nvSpPr>
        <p:spPr>
          <a:xfrm>
            <a:off x="1181409" y="1447800"/>
            <a:ext cx="6000900" cy="23235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Clr>
                <a:schemeClr val="lt2"/>
              </a:buClr>
              <a:buSzPts val="4800"/>
              <a:buFont typeface="Century Gothic"/>
              <a:buNone/>
              <a:defRPr sz="4800"/>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2" name="Google Shape;92;p63"/>
          <p:cNvSpPr txBox="1"/>
          <p:nvPr>
            <p:ph idx="1" type="body"/>
          </p:nvPr>
        </p:nvSpPr>
        <p:spPr>
          <a:xfrm>
            <a:off x="1448177" y="3771174"/>
            <a:ext cx="5461200" cy="342300"/>
          </a:xfrm>
          <a:prstGeom prst="rect">
            <a:avLst/>
          </a:prstGeom>
          <a:noFill/>
          <a:ln>
            <a:noFill/>
          </a:ln>
        </p:spPr>
        <p:txBody>
          <a:bodyPr anchorCtr="0" anchor="t" bIns="45700" lIns="91425" spcFirstLastPara="1" rIns="91425" wrap="square" tIns="45700">
            <a:normAutofit/>
          </a:bodyPr>
          <a:lstStyle>
            <a:lvl1pPr indent="-228600" lvl="0" marL="457200" rtl="0" algn="l">
              <a:spcBef>
                <a:spcPts val="1000"/>
              </a:spcBef>
              <a:spcAft>
                <a:spcPts val="0"/>
              </a:spcAft>
              <a:buSzPts val="1120"/>
              <a:buNone/>
              <a:defRPr b="0" i="0" sz="1400" cap="small">
                <a:solidFill>
                  <a:srgbClr val="86D1D8"/>
                </a:solidFill>
                <a:latin typeface="Century Gothic"/>
                <a:ea typeface="Century Gothic"/>
                <a:cs typeface="Century Gothic"/>
                <a:sym typeface="Century Gothic"/>
              </a:defRPr>
            </a:lvl1pPr>
            <a:lvl2pPr indent="-228600" lvl="1" marL="914400" rtl="0" algn="l">
              <a:spcBef>
                <a:spcPts val="1000"/>
              </a:spcBef>
              <a:spcAft>
                <a:spcPts val="0"/>
              </a:spcAft>
              <a:buSzPts val="960"/>
              <a:buNone/>
              <a:defRPr sz="1200"/>
            </a:lvl2pPr>
            <a:lvl3pPr indent="-228600" lvl="2" marL="1371600" rtl="0" algn="l">
              <a:spcBef>
                <a:spcPts val="1000"/>
              </a:spcBef>
              <a:spcAft>
                <a:spcPts val="0"/>
              </a:spcAft>
              <a:buSzPts val="800"/>
              <a:buNone/>
              <a:defRPr sz="1000"/>
            </a:lvl3pPr>
            <a:lvl4pPr indent="-228600" lvl="3" marL="1828800" rtl="0" algn="l">
              <a:spcBef>
                <a:spcPts val="1000"/>
              </a:spcBef>
              <a:spcAft>
                <a:spcPts val="0"/>
              </a:spcAft>
              <a:buSzPts val="720"/>
              <a:buNone/>
              <a:defRPr sz="900"/>
            </a:lvl4pPr>
            <a:lvl5pPr indent="-228600" lvl="4" marL="2286000" rtl="0" algn="l">
              <a:spcBef>
                <a:spcPts val="1000"/>
              </a:spcBef>
              <a:spcAft>
                <a:spcPts val="0"/>
              </a:spcAft>
              <a:buSzPts val="720"/>
              <a:buNone/>
              <a:defRPr sz="900"/>
            </a:lvl5pPr>
            <a:lvl6pPr indent="-228600" lvl="5" marL="2743200" rtl="0" algn="l">
              <a:spcBef>
                <a:spcPts val="1000"/>
              </a:spcBef>
              <a:spcAft>
                <a:spcPts val="0"/>
              </a:spcAft>
              <a:buSzPts val="720"/>
              <a:buNone/>
              <a:defRPr sz="900"/>
            </a:lvl6pPr>
            <a:lvl7pPr indent="-228600" lvl="6" marL="3200400" rtl="0" algn="l">
              <a:spcBef>
                <a:spcPts val="1000"/>
              </a:spcBef>
              <a:spcAft>
                <a:spcPts val="0"/>
              </a:spcAft>
              <a:buSzPts val="720"/>
              <a:buNone/>
              <a:defRPr sz="900"/>
            </a:lvl7pPr>
            <a:lvl8pPr indent="-228600" lvl="7" marL="3657600" rtl="0" algn="l">
              <a:spcBef>
                <a:spcPts val="1000"/>
              </a:spcBef>
              <a:spcAft>
                <a:spcPts val="0"/>
              </a:spcAft>
              <a:buSzPts val="720"/>
              <a:buNone/>
              <a:defRPr sz="900"/>
            </a:lvl8pPr>
            <a:lvl9pPr indent="-228600" lvl="8" marL="4114800" rtl="0" algn="l">
              <a:spcBef>
                <a:spcPts val="1000"/>
              </a:spcBef>
              <a:spcAft>
                <a:spcPts val="0"/>
              </a:spcAft>
              <a:buSzPts val="720"/>
              <a:buNone/>
              <a:defRPr sz="900"/>
            </a:lvl9pPr>
          </a:lstStyle>
          <a:p/>
        </p:txBody>
      </p:sp>
      <p:sp>
        <p:nvSpPr>
          <p:cNvPr id="93" name="Google Shape;93;p63"/>
          <p:cNvSpPr txBox="1"/>
          <p:nvPr>
            <p:ph idx="2" type="body"/>
          </p:nvPr>
        </p:nvSpPr>
        <p:spPr>
          <a:xfrm>
            <a:off x="866442" y="4350657"/>
            <a:ext cx="6621000" cy="1676400"/>
          </a:xfrm>
          <a:prstGeom prst="rect">
            <a:avLst/>
          </a:prstGeom>
          <a:noFill/>
          <a:ln>
            <a:noFill/>
          </a:ln>
        </p:spPr>
        <p:txBody>
          <a:bodyPr anchorCtr="0" anchor="ctr" bIns="45700" lIns="91425" spcFirstLastPara="1" rIns="91425" wrap="square" tIns="45700">
            <a:normAutofit/>
          </a:bodyPr>
          <a:lstStyle>
            <a:lvl1pPr indent="-228600" lvl="0" marL="457200" rtl="0" algn="l">
              <a:spcBef>
                <a:spcPts val="1000"/>
              </a:spcBef>
              <a:spcAft>
                <a:spcPts val="0"/>
              </a:spcAft>
              <a:buSzPts val="1440"/>
              <a:buNone/>
              <a:defRPr sz="1800"/>
            </a:lvl1pPr>
            <a:lvl2pPr indent="-228600" lvl="1" marL="914400" rtl="0" algn="l">
              <a:spcBef>
                <a:spcPts val="1000"/>
              </a:spcBef>
              <a:spcAft>
                <a:spcPts val="0"/>
              </a:spcAft>
              <a:buSzPts val="960"/>
              <a:buNone/>
              <a:defRPr sz="1200"/>
            </a:lvl2pPr>
            <a:lvl3pPr indent="-228600" lvl="2" marL="1371600" rtl="0" algn="l">
              <a:spcBef>
                <a:spcPts val="1000"/>
              </a:spcBef>
              <a:spcAft>
                <a:spcPts val="0"/>
              </a:spcAft>
              <a:buSzPts val="800"/>
              <a:buNone/>
              <a:defRPr sz="1000"/>
            </a:lvl3pPr>
            <a:lvl4pPr indent="-228600" lvl="3" marL="1828800" rtl="0" algn="l">
              <a:spcBef>
                <a:spcPts val="1000"/>
              </a:spcBef>
              <a:spcAft>
                <a:spcPts val="0"/>
              </a:spcAft>
              <a:buSzPts val="720"/>
              <a:buNone/>
              <a:defRPr sz="900"/>
            </a:lvl4pPr>
            <a:lvl5pPr indent="-228600" lvl="4" marL="2286000" rtl="0" algn="l">
              <a:spcBef>
                <a:spcPts val="1000"/>
              </a:spcBef>
              <a:spcAft>
                <a:spcPts val="0"/>
              </a:spcAft>
              <a:buSzPts val="720"/>
              <a:buNone/>
              <a:defRPr sz="900"/>
            </a:lvl5pPr>
            <a:lvl6pPr indent="-228600" lvl="5" marL="2743200" rtl="0" algn="l">
              <a:spcBef>
                <a:spcPts val="1000"/>
              </a:spcBef>
              <a:spcAft>
                <a:spcPts val="0"/>
              </a:spcAft>
              <a:buSzPts val="720"/>
              <a:buNone/>
              <a:defRPr sz="900"/>
            </a:lvl6pPr>
            <a:lvl7pPr indent="-228600" lvl="6" marL="3200400" rtl="0" algn="l">
              <a:spcBef>
                <a:spcPts val="1000"/>
              </a:spcBef>
              <a:spcAft>
                <a:spcPts val="0"/>
              </a:spcAft>
              <a:buSzPts val="720"/>
              <a:buNone/>
              <a:defRPr sz="900"/>
            </a:lvl7pPr>
            <a:lvl8pPr indent="-228600" lvl="7" marL="3657600" rtl="0" algn="l">
              <a:spcBef>
                <a:spcPts val="1000"/>
              </a:spcBef>
              <a:spcAft>
                <a:spcPts val="0"/>
              </a:spcAft>
              <a:buSzPts val="720"/>
              <a:buNone/>
              <a:defRPr sz="900"/>
            </a:lvl8pPr>
            <a:lvl9pPr indent="-228600" lvl="8" marL="4114800" rtl="0" algn="l">
              <a:spcBef>
                <a:spcPts val="1000"/>
              </a:spcBef>
              <a:spcAft>
                <a:spcPts val="0"/>
              </a:spcAft>
              <a:buSzPts val="720"/>
              <a:buNone/>
              <a:defRPr sz="900"/>
            </a:lvl9pPr>
          </a:lstStyle>
          <a:p/>
        </p:txBody>
      </p:sp>
      <p:sp>
        <p:nvSpPr>
          <p:cNvPr id="94" name="Google Shape;94;p63"/>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5" name="Google Shape;95;p63"/>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6" name="Google Shape;96;p63"/>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97" name="Google Shape;97;p63"/>
          <p:cNvSpPr txBox="1"/>
          <p:nvPr/>
        </p:nvSpPr>
        <p:spPr>
          <a:xfrm>
            <a:off x="673897" y="971253"/>
            <a:ext cx="601500" cy="19698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US" sz="12200">
                <a:solidFill>
                  <a:srgbClr val="86D1D8"/>
                </a:solidFill>
                <a:latin typeface="Arial"/>
                <a:ea typeface="Arial"/>
                <a:cs typeface="Arial"/>
                <a:sym typeface="Arial"/>
              </a:rPr>
              <a:t>“</a:t>
            </a:r>
            <a:endParaRPr/>
          </a:p>
        </p:txBody>
      </p:sp>
      <p:sp>
        <p:nvSpPr>
          <p:cNvPr id="98" name="Google Shape;98;p63"/>
          <p:cNvSpPr txBox="1"/>
          <p:nvPr/>
        </p:nvSpPr>
        <p:spPr>
          <a:xfrm>
            <a:off x="6999690" y="2613787"/>
            <a:ext cx="601500" cy="19698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US" sz="12200">
                <a:solidFill>
                  <a:srgbClr val="86D1D8"/>
                </a:solidFill>
                <a:latin typeface="Arial"/>
                <a:ea typeface="Arial"/>
                <a:cs typeface="Arial"/>
                <a:sym typeface="Arial"/>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99" name="Shape 99"/>
        <p:cNvGrpSpPr/>
        <p:nvPr/>
      </p:nvGrpSpPr>
      <p:grpSpPr>
        <a:xfrm>
          <a:off x="0" y="0"/>
          <a:ext cx="0" cy="0"/>
          <a:chOff x="0" y="0"/>
          <a:chExt cx="0" cy="0"/>
        </a:xfrm>
      </p:grpSpPr>
      <p:sp>
        <p:nvSpPr>
          <p:cNvPr id="100" name="Google Shape;100;p64"/>
          <p:cNvSpPr txBox="1"/>
          <p:nvPr>
            <p:ph type="title"/>
          </p:nvPr>
        </p:nvSpPr>
        <p:spPr>
          <a:xfrm>
            <a:off x="866441" y="3124201"/>
            <a:ext cx="6621000" cy="16533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Clr>
                <a:schemeClr val="lt2"/>
              </a:buClr>
              <a:buSzPts val="4000"/>
              <a:buFont typeface="Century Gothic"/>
              <a:buNone/>
              <a:defRPr b="0" sz="4000" cap="none"/>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1" name="Google Shape;101;p64"/>
          <p:cNvSpPr txBox="1"/>
          <p:nvPr>
            <p:ph idx="1" type="body"/>
          </p:nvPr>
        </p:nvSpPr>
        <p:spPr>
          <a:xfrm>
            <a:off x="866442" y="4777381"/>
            <a:ext cx="6621000" cy="860400"/>
          </a:xfrm>
          <a:prstGeom prst="rect">
            <a:avLst/>
          </a:prstGeom>
          <a:noFill/>
          <a:ln>
            <a:noFill/>
          </a:ln>
        </p:spPr>
        <p:txBody>
          <a:bodyPr anchorCtr="0" anchor="t" bIns="45700" lIns="91425" spcFirstLastPara="1" rIns="91425" wrap="square" tIns="45700">
            <a:normAutofit/>
          </a:bodyPr>
          <a:lstStyle>
            <a:lvl1pPr indent="-228600" lvl="0" marL="457200" rtl="0" algn="l">
              <a:spcBef>
                <a:spcPts val="1000"/>
              </a:spcBef>
              <a:spcAft>
                <a:spcPts val="0"/>
              </a:spcAft>
              <a:buSzPts val="1600"/>
              <a:buNone/>
              <a:defRPr sz="2000" cap="none">
                <a:solidFill>
                  <a:srgbClr val="86D1D8"/>
                </a:solidFill>
              </a:defRPr>
            </a:lvl1pPr>
            <a:lvl2pPr indent="-228600" lvl="1" marL="914400" rtl="0" algn="l">
              <a:spcBef>
                <a:spcPts val="1000"/>
              </a:spcBef>
              <a:spcAft>
                <a:spcPts val="0"/>
              </a:spcAft>
              <a:buSzPts val="1440"/>
              <a:buNone/>
              <a:defRPr sz="1800">
                <a:solidFill>
                  <a:schemeClr val="lt1"/>
                </a:solidFill>
              </a:defRPr>
            </a:lvl2pPr>
            <a:lvl3pPr indent="-228600" lvl="2" marL="1371600" rtl="0" algn="l">
              <a:spcBef>
                <a:spcPts val="1000"/>
              </a:spcBef>
              <a:spcAft>
                <a:spcPts val="0"/>
              </a:spcAft>
              <a:buSzPts val="1280"/>
              <a:buNone/>
              <a:defRPr sz="1600">
                <a:solidFill>
                  <a:schemeClr val="lt1"/>
                </a:solidFill>
              </a:defRPr>
            </a:lvl3pPr>
            <a:lvl4pPr indent="-228600" lvl="3" marL="1828800" rtl="0" algn="l">
              <a:spcBef>
                <a:spcPts val="1000"/>
              </a:spcBef>
              <a:spcAft>
                <a:spcPts val="0"/>
              </a:spcAft>
              <a:buSzPts val="1120"/>
              <a:buNone/>
              <a:defRPr sz="1400">
                <a:solidFill>
                  <a:schemeClr val="lt1"/>
                </a:solidFill>
              </a:defRPr>
            </a:lvl4pPr>
            <a:lvl5pPr indent="-228600" lvl="4" marL="2286000" rtl="0" algn="l">
              <a:spcBef>
                <a:spcPts val="1000"/>
              </a:spcBef>
              <a:spcAft>
                <a:spcPts val="0"/>
              </a:spcAft>
              <a:buSzPts val="1120"/>
              <a:buNone/>
              <a:defRPr sz="1400">
                <a:solidFill>
                  <a:schemeClr val="lt1"/>
                </a:solidFill>
              </a:defRPr>
            </a:lvl5pPr>
            <a:lvl6pPr indent="-228600" lvl="5" marL="2743200" rtl="0" algn="l">
              <a:spcBef>
                <a:spcPts val="1000"/>
              </a:spcBef>
              <a:spcAft>
                <a:spcPts val="0"/>
              </a:spcAft>
              <a:buSzPts val="1120"/>
              <a:buNone/>
              <a:defRPr sz="1400">
                <a:solidFill>
                  <a:schemeClr val="lt1"/>
                </a:solidFill>
              </a:defRPr>
            </a:lvl6pPr>
            <a:lvl7pPr indent="-228600" lvl="6" marL="3200400" rtl="0" algn="l">
              <a:spcBef>
                <a:spcPts val="1000"/>
              </a:spcBef>
              <a:spcAft>
                <a:spcPts val="0"/>
              </a:spcAft>
              <a:buSzPts val="1120"/>
              <a:buNone/>
              <a:defRPr sz="1400">
                <a:solidFill>
                  <a:schemeClr val="lt1"/>
                </a:solidFill>
              </a:defRPr>
            </a:lvl7pPr>
            <a:lvl8pPr indent="-228600" lvl="7" marL="3657600" rtl="0" algn="l">
              <a:spcBef>
                <a:spcPts val="1000"/>
              </a:spcBef>
              <a:spcAft>
                <a:spcPts val="0"/>
              </a:spcAft>
              <a:buSzPts val="1120"/>
              <a:buNone/>
              <a:defRPr sz="1400">
                <a:solidFill>
                  <a:schemeClr val="lt1"/>
                </a:solidFill>
              </a:defRPr>
            </a:lvl8pPr>
            <a:lvl9pPr indent="-228600" lvl="8" marL="4114800" rtl="0" algn="l">
              <a:spcBef>
                <a:spcPts val="1000"/>
              </a:spcBef>
              <a:spcAft>
                <a:spcPts val="0"/>
              </a:spcAft>
              <a:buSzPts val="1120"/>
              <a:buNone/>
              <a:defRPr sz="1400">
                <a:solidFill>
                  <a:schemeClr val="lt1"/>
                </a:solidFill>
              </a:defRPr>
            </a:lvl9pPr>
          </a:lstStyle>
          <a:p/>
        </p:txBody>
      </p:sp>
      <p:sp>
        <p:nvSpPr>
          <p:cNvPr id="102" name="Google Shape;102;p64"/>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3" name="Google Shape;103;p64"/>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4" name="Google Shape;104;p64"/>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05" name="Shape 105"/>
        <p:cNvGrpSpPr/>
        <p:nvPr/>
      </p:nvGrpSpPr>
      <p:grpSpPr>
        <a:xfrm>
          <a:off x="0" y="0"/>
          <a:ext cx="0" cy="0"/>
          <a:chOff x="0" y="0"/>
          <a:chExt cx="0" cy="0"/>
        </a:xfrm>
      </p:grpSpPr>
      <p:sp>
        <p:nvSpPr>
          <p:cNvPr id="106" name="Google Shape;106;p65"/>
          <p:cNvSpPr txBox="1"/>
          <p:nvPr>
            <p:ph type="title"/>
          </p:nvPr>
        </p:nvSpPr>
        <p:spPr>
          <a:xfrm>
            <a:off x="484710" y="452718"/>
            <a:ext cx="7055400" cy="14004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Clr>
                <a:schemeClr val="lt2"/>
              </a:buClr>
              <a:buSzPts val="4200"/>
              <a:buFont typeface="Century Gothic"/>
              <a:buNone/>
              <a:defRPr sz="4200"/>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7" name="Google Shape;107;p65"/>
          <p:cNvSpPr txBox="1"/>
          <p:nvPr>
            <p:ph idx="1" type="body"/>
          </p:nvPr>
        </p:nvSpPr>
        <p:spPr>
          <a:xfrm>
            <a:off x="474834" y="1981200"/>
            <a:ext cx="2210700" cy="576300"/>
          </a:xfrm>
          <a:prstGeom prst="rect">
            <a:avLst/>
          </a:prstGeom>
          <a:noFill/>
          <a:ln>
            <a:noFill/>
          </a:ln>
        </p:spPr>
        <p:txBody>
          <a:bodyPr anchorCtr="0" anchor="b" bIns="45700" lIns="91425" spcFirstLastPara="1" rIns="91425" wrap="square" tIns="45700">
            <a:noAutofit/>
          </a:bodyPr>
          <a:lstStyle>
            <a:lvl1pPr indent="-228600" lvl="0" marL="457200" rtl="0" algn="l">
              <a:spcBef>
                <a:spcPts val="1000"/>
              </a:spcBef>
              <a:spcAft>
                <a:spcPts val="0"/>
              </a:spcAft>
              <a:buSzPts val="1920"/>
              <a:buNone/>
              <a:defRPr b="0" sz="2400">
                <a:solidFill>
                  <a:srgbClr val="86D1D8"/>
                </a:solidFill>
              </a:defRPr>
            </a:lvl1pPr>
            <a:lvl2pPr indent="-228600" lvl="1" marL="914400" rtl="0" algn="l">
              <a:spcBef>
                <a:spcPts val="1000"/>
              </a:spcBef>
              <a:spcAft>
                <a:spcPts val="0"/>
              </a:spcAft>
              <a:buSzPts val="1600"/>
              <a:buNone/>
              <a:defRPr b="1" sz="2000"/>
            </a:lvl2pPr>
            <a:lvl3pPr indent="-228600" lvl="2" marL="1371600" rtl="0" algn="l">
              <a:spcBef>
                <a:spcPts val="1000"/>
              </a:spcBef>
              <a:spcAft>
                <a:spcPts val="0"/>
              </a:spcAft>
              <a:buSzPts val="1440"/>
              <a:buNone/>
              <a:defRPr b="1" sz="1800"/>
            </a:lvl3pPr>
            <a:lvl4pPr indent="-228600" lvl="3" marL="1828800" rtl="0" algn="l">
              <a:spcBef>
                <a:spcPts val="1000"/>
              </a:spcBef>
              <a:spcAft>
                <a:spcPts val="0"/>
              </a:spcAft>
              <a:buSzPts val="1280"/>
              <a:buNone/>
              <a:defRPr b="1" sz="1600"/>
            </a:lvl4pPr>
            <a:lvl5pPr indent="-228600" lvl="4" marL="2286000" rtl="0" algn="l">
              <a:spcBef>
                <a:spcPts val="1000"/>
              </a:spcBef>
              <a:spcAft>
                <a:spcPts val="0"/>
              </a:spcAft>
              <a:buSzPts val="1280"/>
              <a:buNone/>
              <a:defRPr b="1" sz="1600"/>
            </a:lvl5pPr>
            <a:lvl6pPr indent="-228600" lvl="5" marL="2743200" rtl="0" algn="l">
              <a:spcBef>
                <a:spcPts val="1000"/>
              </a:spcBef>
              <a:spcAft>
                <a:spcPts val="0"/>
              </a:spcAft>
              <a:buSzPts val="1280"/>
              <a:buNone/>
              <a:defRPr b="1" sz="1600"/>
            </a:lvl6pPr>
            <a:lvl7pPr indent="-228600" lvl="6" marL="3200400" rtl="0" algn="l">
              <a:spcBef>
                <a:spcPts val="1000"/>
              </a:spcBef>
              <a:spcAft>
                <a:spcPts val="0"/>
              </a:spcAft>
              <a:buSzPts val="1280"/>
              <a:buNone/>
              <a:defRPr b="1" sz="1600"/>
            </a:lvl7pPr>
            <a:lvl8pPr indent="-228600" lvl="7" marL="3657600" rtl="0" algn="l">
              <a:spcBef>
                <a:spcPts val="1000"/>
              </a:spcBef>
              <a:spcAft>
                <a:spcPts val="0"/>
              </a:spcAft>
              <a:buSzPts val="1280"/>
              <a:buNone/>
              <a:defRPr b="1" sz="1600"/>
            </a:lvl8pPr>
            <a:lvl9pPr indent="-228600" lvl="8" marL="4114800" rtl="0" algn="l">
              <a:spcBef>
                <a:spcPts val="1000"/>
              </a:spcBef>
              <a:spcAft>
                <a:spcPts val="0"/>
              </a:spcAft>
              <a:buSzPts val="1280"/>
              <a:buNone/>
              <a:defRPr b="1" sz="1600"/>
            </a:lvl9pPr>
          </a:lstStyle>
          <a:p/>
        </p:txBody>
      </p:sp>
      <p:sp>
        <p:nvSpPr>
          <p:cNvPr id="108" name="Google Shape;108;p65"/>
          <p:cNvSpPr txBox="1"/>
          <p:nvPr>
            <p:ph idx="2" type="body"/>
          </p:nvPr>
        </p:nvSpPr>
        <p:spPr>
          <a:xfrm>
            <a:off x="489475" y="2667000"/>
            <a:ext cx="2196000" cy="3589200"/>
          </a:xfrm>
          <a:prstGeom prst="rect">
            <a:avLst/>
          </a:prstGeom>
          <a:noFill/>
          <a:ln>
            <a:noFill/>
          </a:ln>
        </p:spPr>
        <p:txBody>
          <a:bodyPr anchorCtr="0" anchor="t" bIns="45700" lIns="91425" spcFirstLastPara="1" rIns="91425" wrap="square" tIns="45700">
            <a:normAutofit/>
          </a:bodyPr>
          <a:lstStyle>
            <a:lvl1pPr indent="-228600" lvl="0" marL="457200" rtl="0" algn="l">
              <a:spcBef>
                <a:spcPts val="1000"/>
              </a:spcBef>
              <a:spcAft>
                <a:spcPts val="0"/>
              </a:spcAft>
              <a:buSzPts val="1120"/>
              <a:buNone/>
              <a:defRPr sz="1400"/>
            </a:lvl1pPr>
            <a:lvl2pPr indent="-228600" lvl="1" marL="914400" rtl="0" algn="l">
              <a:spcBef>
                <a:spcPts val="1000"/>
              </a:spcBef>
              <a:spcAft>
                <a:spcPts val="0"/>
              </a:spcAft>
              <a:buSzPts val="960"/>
              <a:buNone/>
              <a:defRPr sz="1200"/>
            </a:lvl2pPr>
            <a:lvl3pPr indent="-228600" lvl="2" marL="1371600" rtl="0" algn="l">
              <a:spcBef>
                <a:spcPts val="1000"/>
              </a:spcBef>
              <a:spcAft>
                <a:spcPts val="0"/>
              </a:spcAft>
              <a:buSzPts val="800"/>
              <a:buNone/>
              <a:defRPr sz="1000"/>
            </a:lvl3pPr>
            <a:lvl4pPr indent="-228600" lvl="3" marL="1828800" rtl="0" algn="l">
              <a:spcBef>
                <a:spcPts val="1000"/>
              </a:spcBef>
              <a:spcAft>
                <a:spcPts val="0"/>
              </a:spcAft>
              <a:buSzPts val="720"/>
              <a:buNone/>
              <a:defRPr sz="900"/>
            </a:lvl4pPr>
            <a:lvl5pPr indent="-228600" lvl="4" marL="2286000" rtl="0" algn="l">
              <a:spcBef>
                <a:spcPts val="1000"/>
              </a:spcBef>
              <a:spcAft>
                <a:spcPts val="0"/>
              </a:spcAft>
              <a:buSzPts val="720"/>
              <a:buNone/>
              <a:defRPr sz="900"/>
            </a:lvl5pPr>
            <a:lvl6pPr indent="-228600" lvl="5" marL="2743200" rtl="0" algn="l">
              <a:spcBef>
                <a:spcPts val="1000"/>
              </a:spcBef>
              <a:spcAft>
                <a:spcPts val="0"/>
              </a:spcAft>
              <a:buSzPts val="720"/>
              <a:buNone/>
              <a:defRPr sz="900"/>
            </a:lvl6pPr>
            <a:lvl7pPr indent="-228600" lvl="6" marL="3200400" rtl="0" algn="l">
              <a:spcBef>
                <a:spcPts val="1000"/>
              </a:spcBef>
              <a:spcAft>
                <a:spcPts val="0"/>
              </a:spcAft>
              <a:buSzPts val="720"/>
              <a:buNone/>
              <a:defRPr sz="900"/>
            </a:lvl7pPr>
            <a:lvl8pPr indent="-228600" lvl="7" marL="3657600" rtl="0" algn="l">
              <a:spcBef>
                <a:spcPts val="1000"/>
              </a:spcBef>
              <a:spcAft>
                <a:spcPts val="0"/>
              </a:spcAft>
              <a:buSzPts val="720"/>
              <a:buNone/>
              <a:defRPr sz="900"/>
            </a:lvl8pPr>
            <a:lvl9pPr indent="-228600" lvl="8" marL="4114800" rtl="0" algn="l">
              <a:spcBef>
                <a:spcPts val="1000"/>
              </a:spcBef>
              <a:spcAft>
                <a:spcPts val="0"/>
              </a:spcAft>
              <a:buSzPts val="720"/>
              <a:buNone/>
              <a:defRPr sz="900"/>
            </a:lvl9pPr>
          </a:lstStyle>
          <a:p/>
        </p:txBody>
      </p:sp>
      <p:sp>
        <p:nvSpPr>
          <p:cNvPr id="109" name="Google Shape;109;p65"/>
          <p:cNvSpPr txBox="1"/>
          <p:nvPr>
            <p:ph idx="3" type="body"/>
          </p:nvPr>
        </p:nvSpPr>
        <p:spPr>
          <a:xfrm>
            <a:off x="2913504" y="1981200"/>
            <a:ext cx="2202900" cy="576300"/>
          </a:xfrm>
          <a:prstGeom prst="rect">
            <a:avLst/>
          </a:prstGeom>
          <a:noFill/>
          <a:ln>
            <a:noFill/>
          </a:ln>
        </p:spPr>
        <p:txBody>
          <a:bodyPr anchorCtr="0" anchor="b" bIns="45700" lIns="91425" spcFirstLastPara="1" rIns="91425" wrap="square" tIns="45700">
            <a:noAutofit/>
          </a:bodyPr>
          <a:lstStyle>
            <a:lvl1pPr indent="-228600" lvl="0" marL="457200" rtl="0" algn="l">
              <a:spcBef>
                <a:spcPts val="1000"/>
              </a:spcBef>
              <a:spcAft>
                <a:spcPts val="0"/>
              </a:spcAft>
              <a:buSzPts val="1920"/>
              <a:buNone/>
              <a:defRPr b="0" sz="2400">
                <a:solidFill>
                  <a:srgbClr val="86D1D8"/>
                </a:solidFill>
              </a:defRPr>
            </a:lvl1pPr>
            <a:lvl2pPr indent="-228600" lvl="1" marL="914400" rtl="0" algn="l">
              <a:spcBef>
                <a:spcPts val="1000"/>
              </a:spcBef>
              <a:spcAft>
                <a:spcPts val="0"/>
              </a:spcAft>
              <a:buSzPts val="1600"/>
              <a:buNone/>
              <a:defRPr b="1" sz="2000"/>
            </a:lvl2pPr>
            <a:lvl3pPr indent="-228600" lvl="2" marL="1371600" rtl="0" algn="l">
              <a:spcBef>
                <a:spcPts val="1000"/>
              </a:spcBef>
              <a:spcAft>
                <a:spcPts val="0"/>
              </a:spcAft>
              <a:buSzPts val="1440"/>
              <a:buNone/>
              <a:defRPr b="1" sz="1800"/>
            </a:lvl3pPr>
            <a:lvl4pPr indent="-228600" lvl="3" marL="1828800" rtl="0" algn="l">
              <a:spcBef>
                <a:spcPts val="1000"/>
              </a:spcBef>
              <a:spcAft>
                <a:spcPts val="0"/>
              </a:spcAft>
              <a:buSzPts val="1280"/>
              <a:buNone/>
              <a:defRPr b="1" sz="1600"/>
            </a:lvl4pPr>
            <a:lvl5pPr indent="-228600" lvl="4" marL="2286000" rtl="0" algn="l">
              <a:spcBef>
                <a:spcPts val="1000"/>
              </a:spcBef>
              <a:spcAft>
                <a:spcPts val="0"/>
              </a:spcAft>
              <a:buSzPts val="1280"/>
              <a:buNone/>
              <a:defRPr b="1" sz="1600"/>
            </a:lvl5pPr>
            <a:lvl6pPr indent="-228600" lvl="5" marL="2743200" rtl="0" algn="l">
              <a:spcBef>
                <a:spcPts val="1000"/>
              </a:spcBef>
              <a:spcAft>
                <a:spcPts val="0"/>
              </a:spcAft>
              <a:buSzPts val="1280"/>
              <a:buNone/>
              <a:defRPr b="1" sz="1600"/>
            </a:lvl6pPr>
            <a:lvl7pPr indent="-228600" lvl="6" marL="3200400" rtl="0" algn="l">
              <a:spcBef>
                <a:spcPts val="1000"/>
              </a:spcBef>
              <a:spcAft>
                <a:spcPts val="0"/>
              </a:spcAft>
              <a:buSzPts val="1280"/>
              <a:buNone/>
              <a:defRPr b="1" sz="1600"/>
            </a:lvl7pPr>
            <a:lvl8pPr indent="-228600" lvl="7" marL="3657600" rtl="0" algn="l">
              <a:spcBef>
                <a:spcPts val="1000"/>
              </a:spcBef>
              <a:spcAft>
                <a:spcPts val="0"/>
              </a:spcAft>
              <a:buSzPts val="1280"/>
              <a:buNone/>
              <a:defRPr b="1" sz="1600"/>
            </a:lvl8pPr>
            <a:lvl9pPr indent="-228600" lvl="8" marL="4114800" rtl="0" algn="l">
              <a:spcBef>
                <a:spcPts val="1000"/>
              </a:spcBef>
              <a:spcAft>
                <a:spcPts val="0"/>
              </a:spcAft>
              <a:buSzPts val="1280"/>
              <a:buNone/>
              <a:defRPr b="1" sz="1600"/>
            </a:lvl9pPr>
          </a:lstStyle>
          <a:p/>
        </p:txBody>
      </p:sp>
      <p:sp>
        <p:nvSpPr>
          <p:cNvPr id="110" name="Google Shape;110;p65"/>
          <p:cNvSpPr txBox="1"/>
          <p:nvPr>
            <p:ph idx="4" type="body"/>
          </p:nvPr>
        </p:nvSpPr>
        <p:spPr>
          <a:xfrm>
            <a:off x="2905586" y="2667000"/>
            <a:ext cx="2210700" cy="3589200"/>
          </a:xfrm>
          <a:prstGeom prst="rect">
            <a:avLst/>
          </a:prstGeom>
          <a:noFill/>
          <a:ln>
            <a:noFill/>
          </a:ln>
        </p:spPr>
        <p:txBody>
          <a:bodyPr anchorCtr="0" anchor="t" bIns="45700" lIns="91425" spcFirstLastPara="1" rIns="91425" wrap="square" tIns="45700">
            <a:normAutofit/>
          </a:bodyPr>
          <a:lstStyle>
            <a:lvl1pPr indent="-228600" lvl="0" marL="457200" rtl="0" algn="l">
              <a:spcBef>
                <a:spcPts val="1000"/>
              </a:spcBef>
              <a:spcAft>
                <a:spcPts val="0"/>
              </a:spcAft>
              <a:buSzPts val="1120"/>
              <a:buNone/>
              <a:defRPr sz="1400"/>
            </a:lvl1pPr>
            <a:lvl2pPr indent="-228600" lvl="1" marL="914400" rtl="0" algn="l">
              <a:spcBef>
                <a:spcPts val="1000"/>
              </a:spcBef>
              <a:spcAft>
                <a:spcPts val="0"/>
              </a:spcAft>
              <a:buSzPts val="960"/>
              <a:buNone/>
              <a:defRPr sz="1200"/>
            </a:lvl2pPr>
            <a:lvl3pPr indent="-228600" lvl="2" marL="1371600" rtl="0" algn="l">
              <a:spcBef>
                <a:spcPts val="1000"/>
              </a:spcBef>
              <a:spcAft>
                <a:spcPts val="0"/>
              </a:spcAft>
              <a:buSzPts val="800"/>
              <a:buNone/>
              <a:defRPr sz="1000"/>
            </a:lvl3pPr>
            <a:lvl4pPr indent="-228600" lvl="3" marL="1828800" rtl="0" algn="l">
              <a:spcBef>
                <a:spcPts val="1000"/>
              </a:spcBef>
              <a:spcAft>
                <a:spcPts val="0"/>
              </a:spcAft>
              <a:buSzPts val="720"/>
              <a:buNone/>
              <a:defRPr sz="900"/>
            </a:lvl4pPr>
            <a:lvl5pPr indent="-228600" lvl="4" marL="2286000" rtl="0" algn="l">
              <a:spcBef>
                <a:spcPts val="1000"/>
              </a:spcBef>
              <a:spcAft>
                <a:spcPts val="0"/>
              </a:spcAft>
              <a:buSzPts val="720"/>
              <a:buNone/>
              <a:defRPr sz="900"/>
            </a:lvl5pPr>
            <a:lvl6pPr indent="-228600" lvl="5" marL="2743200" rtl="0" algn="l">
              <a:spcBef>
                <a:spcPts val="1000"/>
              </a:spcBef>
              <a:spcAft>
                <a:spcPts val="0"/>
              </a:spcAft>
              <a:buSzPts val="720"/>
              <a:buNone/>
              <a:defRPr sz="900"/>
            </a:lvl6pPr>
            <a:lvl7pPr indent="-228600" lvl="6" marL="3200400" rtl="0" algn="l">
              <a:spcBef>
                <a:spcPts val="1000"/>
              </a:spcBef>
              <a:spcAft>
                <a:spcPts val="0"/>
              </a:spcAft>
              <a:buSzPts val="720"/>
              <a:buNone/>
              <a:defRPr sz="900"/>
            </a:lvl7pPr>
            <a:lvl8pPr indent="-228600" lvl="7" marL="3657600" rtl="0" algn="l">
              <a:spcBef>
                <a:spcPts val="1000"/>
              </a:spcBef>
              <a:spcAft>
                <a:spcPts val="0"/>
              </a:spcAft>
              <a:buSzPts val="720"/>
              <a:buNone/>
              <a:defRPr sz="900"/>
            </a:lvl8pPr>
            <a:lvl9pPr indent="-228600" lvl="8" marL="4114800" rtl="0" algn="l">
              <a:spcBef>
                <a:spcPts val="1000"/>
              </a:spcBef>
              <a:spcAft>
                <a:spcPts val="0"/>
              </a:spcAft>
              <a:buSzPts val="720"/>
              <a:buNone/>
              <a:defRPr sz="900"/>
            </a:lvl9pPr>
          </a:lstStyle>
          <a:p/>
        </p:txBody>
      </p:sp>
      <p:sp>
        <p:nvSpPr>
          <p:cNvPr id="111" name="Google Shape;111;p65"/>
          <p:cNvSpPr txBox="1"/>
          <p:nvPr>
            <p:ph idx="5" type="body"/>
          </p:nvPr>
        </p:nvSpPr>
        <p:spPr>
          <a:xfrm>
            <a:off x="5344917" y="1981200"/>
            <a:ext cx="2199600" cy="576300"/>
          </a:xfrm>
          <a:prstGeom prst="rect">
            <a:avLst/>
          </a:prstGeom>
          <a:noFill/>
          <a:ln>
            <a:noFill/>
          </a:ln>
        </p:spPr>
        <p:txBody>
          <a:bodyPr anchorCtr="0" anchor="b" bIns="45700" lIns="91425" spcFirstLastPara="1" rIns="91425" wrap="square" tIns="45700">
            <a:noAutofit/>
          </a:bodyPr>
          <a:lstStyle>
            <a:lvl1pPr indent="-228600" lvl="0" marL="457200" rtl="0" algn="l">
              <a:spcBef>
                <a:spcPts val="1000"/>
              </a:spcBef>
              <a:spcAft>
                <a:spcPts val="0"/>
              </a:spcAft>
              <a:buSzPts val="1920"/>
              <a:buNone/>
              <a:defRPr b="0" sz="2400">
                <a:solidFill>
                  <a:srgbClr val="86D1D8"/>
                </a:solidFill>
              </a:defRPr>
            </a:lvl1pPr>
            <a:lvl2pPr indent="-228600" lvl="1" marL="914400" rtl="0" algn="l">
              <a:spcBef>
                <a:spcPts val="1000"/>
              </a:spcBef>
              <a:spcAft>
                <a:spcPts val="0"/>
              </a:spcAft>
              <a:buSzPts val="1600"/>
              <a:buNone/>
              <a:defRPr b="1" sz="2000"/>
            </a:lvl2pPr>
            <a:lvl3pPr indent="-228600" lvl="2" marL="1371600" rtl="0" algn="l">
              <a:spcBef>
                <a:spcPts val="1000"/>
              </a:spcBef>
              <a:spcAft>
                <a:spcPts val="0"/>
              </a:spcAft>
              <a:buSzPts val="1440"/>
              <a:buNone/>
              <a:defRPr b="1" sz="1800"/>
            </a:lvl3pPr>
            <a:lvl4pPr indent="-228600" lvl="3" marL="1828800" rtl="0" algn="l">
              <a:spcBef>
                <a:spcPts val="1000"/>
              </a:spcBef>
              <a:spcAft>
                <a:spcPts val="0"/>
              </a:spcAft>
              <a:buSzPts val="1280"/>
              <a:buNone/>
              <a:defRPr b="1" sz="1600"/>
            </a:lvl4pPr>
            <a:lvl5pPr indent="-228600" lvl="4" marL="2286000" rtl="0" algn="l">
              <a:spcBef>
                <a:spcPts val="1000"/>
              </a:spcBef>
              <a:spcAft>
                <a:spcPts val="0"/>
              </a:spcAft>
              <a:buSzPts val="1280"/>
              <a:buNone/>
              <a:defRPr b="1" sz="1600"/>
            </a:lvl5pPr>
            <a:lvl6pPr indent="-228600" lvl="5" marL="2743200" rtl="0" algn="l">
              <a:spcBef>
                <a:spcPts val="1000"/>
              </a:spcBef>
              <a:spcAft>
                <a:spcPts val="0"/>
              </a:spcAft>
              <a:buSzPts val="1280"/>
              <a:buNone/>
              <a:defRPr b="1" sz="1600"/>
            </a:lvl6pPr>
            <a:lvl7pPr indent="-228600" lvl="6" marL="3200400" rtl="0" algn="l">
              <a:spcBef>
                <a:spcPts val="1000"/>
              </a:spcBef>
              <a:spcAft>
                <a:spcPts val="0"/>
              </a:spcAft>
              <a:buSzPts val="1280"/>
              <a:buNone/>
              <a:defRPr b="1" sz="1600"/>
            </a:lvl7pPr>
            <a:lvl8pPr indent="-228600" lvl="7" marL="3657600" rtl="0" algn="l">
              <a:spcBef>
                <a:spcPts val="1000"/>
              </a:spcBef>
              <a:spcAft>
                <a:spcPts val="0"/>
              </a:spcAft>
              <a:buSzPts val="1280"/>
              <a:buNone/>
              <a:defRPr b="1" sz="1600"/>
            </a:lvl8pPr>
            <a:lvl9pPr indent="-228600" lvl="8" marL="4114800" rtl="0" algn="l">
              <a:spcBef>
                <a:spcPts val="1000"/>
              </a:spcBef>
              <a:spcAft>
                <a:spcPts val="0"/>
              </a:spcAft>
              <a:buSzPts val="1280"/>
              <a:buNone/>
              <a:defRPr b="1" sz="1600"/>
            </a:lvl9pPr>
          </a:lstStyle>
          <a:p/>
        </p:txBody>
      </p:sp>
      <p:sp>
        <p:nvSpPr>
          <p:cNvPr id="112" name="Google Shape;112;p65"/>
          <p:cNvSpPr txBox="1"/>
          <p:nvPr>
            <p:ph idx="6" type="body"/>
          </p:nvPr>
        </p:nvSpPr>
        <p:spPr>
          <a:xfrm>
            <a:off x="5344917" y="2667000"/>
            <a:ext cx="2199600" cy="3589200"/>
          </a:xfrm>
          <a:prstGeom prst="rect">
            <a:avLst/>
          </a:prstGeom>
          <a:noFill/>
          <a:ln>
            <a:noFill/>
          </a:ln>
        </p:spPr>
        <p:txBody>
          <a:bodyPr anchorCtr="0" anchor="t" bIns="45700" lIns="91425" spcFirstLastPara="1" rIns="91425" wrap="square" tIns="45700">
            <a:normAutofit/>
          </a:bodyPr>
          <a:lstStyle>
            <a:lvl1pPr indent="-228600" lvl="0" marL="457200" rtl="0" algn="l">
              <a:spcBef>
                <a:spcPts val="1000"/>
              </a:spcBef>
              <a:spcAft>
                <a:spcPts val="0"/>
              </a:spcAft>
              <a:buSzPts val="1120"/>
              <a:buNone/>
              <a:defRPr sz="1400"/>
            </a:lvl1pPr>
            <a:lvl2pPr indent="-228600" lvl="1" marL="914400" rtl="0" algn="l">
              <a:spcBef>
                <a:spcPts val="1000"/>
              </a:spcBef>
              <a:spcAft>
                <a:spcPts val="0"/>
              </a:spcAft>
              <a:buSzPts val="960"/>
              <a:buNone/>
              <a:defRPr sz="1200"/>
            </a:lvl2pPr>
            <a:lvl3pPr indent="-228600" lvl="2" marL="1371600" rtl="0" algn="l">
              <a:spcBef>
                <a:spcPts val="1000"/>
              </a:spcBef>
              <a:spcAft>
                <a:spcPts val="0"/>
              </a:spcAft>
              <a:buSzPts val="800"/>
              <a:buNone/>
              <a:defRPr sz="1000"/>
            </a:lvl3pPr>
            <a:lvl4pPr indent="-228600" lvl="3" marL="1828800" rtl="0" algn="l">
              <a:spcBef>
                <a:spcPts val="1000"/>
              </a:spcBef>
              <a:spcAft>
                <a:spcPts val="0"/>
              </a:spcAft>
              <a:buSzPts val="720"/>
              <a:buNone/>
              <a:defRPr sz="900"/>
            </a:lvl4pPr>
            <a:lvl5pPr indent="-228600" lvl="4" marL="2286000" rtl="0" algn="l">
              <a:spcBef>
                <a:spcPts val="1000"/>
              </a:spcBef>
              <a:spcAft>
                <a:spcPts val="0"/>
              </a:spcAft>
              <a:buSzPts val="720"/>
              <a:buNone/>
              <a:defRPr sz="900"/>
            </a:lvl5pPr>
            <a:lvl6pPr indent="-228600" lvl="5" marL="2743200" rtl="0" algn="l">
              <a:spcBef>
                <a:spcPts val="1000"/>
              </a:spcBef>
              <a:spcAft>
                <a:spcPts val="0"/>
              </a:spcAft>
              <a:buSzPts val="720"/>
              <a:buNone/>
              <a:defRPr sz="900"/>
            </a:lvl6pPr>
            <a:lvl7pPr indent="-228600" lvl="6" marL="3200400" rtl="0" algn="l">
              <a:spcBef>
                <a:spcPts val="1000"/>
              </a:spcBef>
              <a:spcAft>
                <a:spcPts val="0"/>
              </a:spcAft>
              <a:buSzPts val="720"/>
              <a:buNone/>
              <a:defRPr sz="900"/>
            </a:lvl7pPr>
            <a:lvl8pPr indent="-228600" lvl="7" marL="3657600" rtl="0" algn="l">
              <a:spcBef>
                <a:spcPts val="1000"/>
              </a:spcBef>
              <a:spcAft>
                <a:spcPts val="0"/>
              </a:spcAft>
              <a:buSzPts val="720"/>
              <a:buNone/>
              <a:defRPr sz="900"/>
            </a:lvl8pPr>
            <a:lvl9pPr indent="-228600" lvl="8" marL="4114800" rtl="0" algn="l">
              <a:spcBef>
                <a:spcPts val="1000"/>
              </a:spcBef>
              <a:spcAft>
                <a:spcPts val="0"/>
              </a:spcAft>
              <a:buSzPts val="720"/>
              <a:buNone/>
              <a:defRPr sz="900"/>
            </a:lvl9pPr>
          </a:lstStyle>
          <a:p/>
        </p:txBody>
      </p:sp>
      <p:cxnSp>
        <p:nvCxnSpPr>
          <p:cNvPr id="113" name="Google Shape;113;p65"/>
          <p:cNvCxnSpPr/>
          <p:nvPr/>
        </p:nvCxnSpPr>
        <p:spPr>
          <a:xfrm>
            <a:off x="2795334" y="2133600"/>
            <a:ext cx="0" cy="3962400"/>
          </a:xfrm>
          <a:prstGeom prst="straightConnector1">
            <a:avLst/>
          </a:prstGeom>
          <a:noFill/>
          <a:ln cap="flat" cmpd="sng" w="12700">
            <a:solidFill>
              <a:srgbClr val="86D1D8">
                <a:alpha val="40000"/>
              </a:srgbClr>
            </a:solidFill>
            <a:prstDash val="solid"/>
            <a:round/>
            <a:headEnd len="sm" w="sm" type="none"/>
            <a:tailEnd len="sm" w="sm" type="none"/>
          </a:ln>
        </p:spPr>
      </p:cxnSp>
      <p:cxnSp>
        <p:nvCxnSpPr>
          <p:cNvPr id="114" name="Google Shape;114;p65"/>
          <p:cNvCxnSpPr/>
          <p:nvPr/>
        </p:nvCxnSpPr>
        <p:spPr>
          <a:xfrm>
            <a:off x="5223030" y="2133600"/>
            <a:ext cx="0" cy="3966900"/>
          </a:xfrm>
          <a:prstGeom prst="straightConnector1">
            <a:avLst/>
          </a:prstGeom>
          <a:noFill/>
          <a:ln cap="flat" cmpd="sng" w="12700">
            <a:solidFill>
              <a:srgbClr val="86D1D8">
                <a:alpha val="40000"/>
              </a:srgbClr>
            </a:solidFill>
            <a:prstDash val="solid"/>
            <a:round/>
            <a:headEnd len="sm" w="sm" type="none"/>
            <a:tailEnd len="sm" w="sm" type="none"/>
          </a:ln>
        </p:spPr>
      </p:cxnSp>
      <p:sp>
        <p:nvSpPr>
          <p:cNvPr id="115" name="Google Shape;115;p65"/>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6" name="Google Shape;116;p65"/>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7" name="Google Shape;117;p65"/>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18" name="Shape 118"/>
        <p:cNvGrpSpPr/>
        <p:nvPr/>
      </p:nvGrpSpPr>
      <p:grpSpPr>
        <a:xfrm>
          <a:off x="0" y="0"/>
          <a:ext cx="0" cy="0"/>
          <a:chOff x="0" y="0"/>
          <a:chExt cx="0" cy="0"/>
        </a:xfrm>
      </p:grpSpPr>
      <p:sp>
        <p:nvSpPr>
          <p:cNvPr id="119" name="Google Shape;119;p66"/>
          <p:cNvSpPr txBox="1"/>
          <p:nvPr>
            <p:ph type="title"/>
          </p:nvPr>
        </p:nvSpPr>
        <p:spPr>
          <a:xfrm>
            <a:off x="484710" y="452718"/>
            <a:ext cx="7055400" cy="14004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Clr>
                <a:schemeClr val="lt2"/>
              </a:buClr>
              <a:buSzPts val="4200"/>
              <a:buFont typeface="Century Gothic"/>
              <a:buNone/>
              <a:defRPr sz="4200"/>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0" name="Google Shape;120;p66"/>
          <p:cNvSpPr txBox="1"/>
          <p:nvPr>
            <p:ph idx="1" type="body"/>
          </p:nvPr>
        </p:nvSpPr>
        <p:spPr>
          <a:xfrm>
            <a:off x="489475" y="4250949"/>
            <a:ext cx="2205600" cy="576300"/>
          </a:xfrm>
          <a:prstGeom prst="rect">
            <a:avLst/>
          </a:prstGeom>
          <a:noFill/>
          <a:ln>
            <a:noFill/>
          </a:ln>
        </p:spPr>
        <p:txBody>
          <a:bodyPr anchorCtr="0" anchor="b" bIns="45700" lIns="91425" spcFirstLastPara="1" rIns="91425" wrap="square" tIns="45700">
            <a:noAutofit/>
          </a:bodyPr>
          <a:lstStyle>
            <a:lvl1pPr indent="-228600" lvl="0" marL="457200" rtl="0" algn="l">
              <a:spcBef>
                <a:spcPts val="1000"/>
              </a:spcBef>
              <a:spcAft>
                <a:spcPts val="0"/>
              </a:spcAft>
              <a:buSzPts val="1920"/>
              <a:buNone/>
              <a:defRPr b="0" sz="2400">
                <a:solidFill>
                  <a:srgbClr val="86D1D8"/>
                </a:solidFill>
              </a:defRPr>
            </a:lvl1pPr>
            <a:lvl2pPr indent="-228600" lvl="1" marL="914400" rtl="0" algn="l">
              <a:spcBef>
                <a:spcPts val="1000"/>
              </a:spcBef>
              <a:spcAft>
                <a:spcPts val="0"/>
              </a:spcAft>
              <a:buSzPts val="1600"/>
              <a:buNone/>
              <a:defRPr b="1" sz="2000"/>
            </a:lvl2pPr>
            <a:lvl3pPr indent="-228600" lvl="2" marL="1371600" rtl="0" algn="l">
              <a:spcBef>
                <a:spcPts val="1000"/>
              </a:spcBef>
              <a:spcAft>
                <a:spcPts val="0"/>
              </a:spcAft>
              <a:buSzPts val="1440"/>
              <a:buNone/>
              <a:defRPr b="1" sz="1800"/>
            </a:lvl3pPr>
            <a:lvl4pPr indent="-228600" lvl="3" marL="1828800" rtl="0" algn="l">
              <a:spcBef>
                <a:spcPts val="1000"/>
              </a:spcBef>
              <a:spcAft>
                <a:spcPts val="0"/>
              </a:spcAft>
              <a:buSzPts val="1280"/>
              <a:buNone/>
              <a:defRPr b="1" sz="1600"/>
            </a:lvl4pPr>
            <a:lvl5pPr indent="-228600" lvl="4" marL="2286000" rtl="0" algn="l">
              <a:spcBef>
                <a:spcPts val="1000"/>
              </a:spcBef>
              <a:spcAft>
                <a:spcPts val="0"/>
              </a:spcAft>
              <a:buSzPts val="1280"/>
              <a:buNone/>
              <a:defRPr b="1" sz="1600"/>
            </a:lvl5pPr>
            <a:lvl6pPr indent="-228600" lvl="5" marL="2743200" rtl="0" algn="l">
              <a:spcBef>
                <a:spcPts val="1000"/>
              </a:spcBef>
              <a:spcAft>
                <a:spcPts val="0"/>
              </a:spcAft>
              <a:buSzPts val="1280"/>
              <a:buNone/>
              <a:defRPr b="1" sz="1600"/>
            </a:lvl6pPr>
            <a:lvl7pPr indent="-228600" lvl="6" marL="3200400" rtl="0" algn="l">
              <a:spcBef>
                <a:spcPts val="1000"/>
              </a:spcBef>
              <a:spcAft>
                <a:spcPts val="0"/>
              </a:spcAft>
              <a:buSzPts val="1280"/>
              <a:buNone/>
              <a:defRPr b="1" sz="1600"/>
            </a:lvl7pPr>
            <a:lvl8pPr indent="-228600" lvl="7" marL="3657600" rtl="0" algn="l">
              <a:spcBef>
                <a:spcPts val="1000"/>
              </a:spcBef>
              <a:spcAft>
                <a:spcPts val="0"/>
              </a:spcAft>
              <a:buSzPts val="1280"/>
              <a:buNone/>
              <a:defRPr b="1" sz="1600"/>
            </a:lvl8pPr>
            <a:lvl9pPr indent="-228600" lvl="8" marL="4114800" rtl="0" algn="l">
              <a:spcBef>
                <a:spcPts val="1000"/>
              </a:spcBef>
              <a:spcAft>
                <a:spcPts val="0"/>
              </a:spcAft>
              <a:buSzPts val="1280"/>
              <a:buNone/>
              <a:defRPr b="1" sz="1600"/>
            </a:lvl9pPr>
          </a:lstStyle>
          <a:p/>
        </p:txBody>
      </p:sp>
      <p:sp>
        <p:nvSpPr>
          <p:cNvPr id="121" name="Google Shape;121;p66"/>
          <p:cNvSpPr/>
          <p:nvPr>
            <p:ph idx="2" type="pic"/>
          </p:nvPr>
        </p:nvSpPr>
        <p:spPr>
          <a:xfrm>
            <a:off x="489475" y="2209800"/>
            <a:ext cx="2205600" cy="1524000"/>
          </a:xfrm>
          <a:prstGeom prst="roundRect">
            <a:avLst>
              <a:gd fmla="val 1858" name="adj"/>
            </a:avLst>
          </a:prstGeom>
          <a:noFill/>
          <a:ln>
            <a:noFill/>
          </a:ln>
          <a:effectLst>
            <a:outerShdw blurRad="50800" rotWithShape="0" algn="tl" dir="5400000" dist="50800">
              <a:srgbClr val="000000">
                <a:alpha val="42750"/>
              </a:srgbClr>
            </a:outerShdw>
          </a:effectLst>
        </p:spPr>
      </p:sp>
      <p:sp>
        <p:nvSpPr>
          <p:cNvPr id="122" name="Google Shape;122;p66"/>
          <p:cNvSpPr txBox="1"/>
          <p:nvPr>
            <p:ph idx="3" type="body"/>
          </p:nvPr>
        </p:nvSpPr>
        <p:spPr>
          <a:xfrm>
            <a:off x="489475" y="4827212"/>
            <a:ext cx="2205600" cy="659100"/>
          </a:xfrm>
          <a:prstGeom prst="rect">
            <a:avLst/>
          </a:prstGeom>
          <a:noFill/>
          <a:ln>
            <a:noFill/>
          </a:ln>
        </p:spPr>
        <p:txBody>
          <a:bodyPr anchorCtr="0" anchor="t" bIns="45700" lIns="91425" spcFirstLastPara="1" rIns="91425" wrap="square" tIns="45700">
            <a:normAutofit/>
          </a:bodyPr>
          <a:lstStyle>
            <a:lvl1pPr indent="-228600" lvl="0" marL="457200" rtl="0" algn="l">
              <a:spcBef>
                <a:spcPts val="1000"/>
              </a:spcBef>
              <a:spcAft>
                <a:spcPts val="0"/>
              </a:spcAft>
              <a:buSzPts val="1120"/>
              <a:buNone/>
              <a:defRPr sz="1400"/>
            </a:lvl1pPr>
            <a:lvl2pPr indent="-228600" lvl="1" marL="914400" rtl="0" algn="l">
              <a:spcBef>
                <a:spcPts val="1000"/>
              </a:spcBef>
              <a:spcAft>
                <a:spcPts val="0"/>
              </a:spcAft>
              <a:buSzPts val="960"/>
              <a:buNone/>
              <a:defRPr sz="1200"/>
            </a:lvl2pPr>
            <a:lvl3pPr indent="-228600" lvl="2" marL="1371600" rtl="0" algn="l">
              <a:spcBef>
                <a:spcPts val="1000"/>
              </a:spcBef>
              <a:spcAft>
                <a:spcPts val="0"/>
              </a:spcAft>
              <a:buSzPts val="800"/>
              <a:buNone/>
              <a:defRPr sz="1000"/>
            </a:lvl3pPr>
            <a:lvl4pPr indent="-228600" lvl="3" marL="1828800" rtl="0" algn="l">
              <a:spcBef>
                <a:spcPts val="1000"/>
              </a:spcBef>
              <a:spcAft>
                <a:spcPts val="0"/>
              </a:spcAft>
              <a:buSzPts val="720"/>
              <a:buNone/>
              <a:defRPr sz="900"/>
            </a:lvl4pPr>
            <a:lvl5pPr indent="-228600" lvl="4" marL="2286000" rtl="0" algn="l">
              <a:spcBef>
                <a:spcPts val="1000"/>
              </a:spcBef>
              <a:spcAft>
                <a:spcPts val="0"/>
              </a:spcAft>
              <a:buSzPts val="720"/>
              <a:buNone/>
              <a:defRPr sz="900"/>
            </a:lvl5pPr>
            <a:lvl6pPr indent="-228600" lvl="5" marL="2743200" rtl="0" algn="l">
              <a:spcBef>
                <a:spcPts val="1000"/>
              </a:spcBef>
              <a:spcAft>
                <a:spcPts val="0"/>
              </a:spcAft>
              <a:buSzPts val="720"/>
              <a:buNone/>
              <a:defRPr sz="900"/>
            </a:lvl6pPr>
            <a:lvl7pPr indent="-228600" lvl="6" marL="3200400" rtl="0" algn="l">
              <a:spcBef>
                <a:spcPts val="1000"/>
              </a:spcBef>
              <a:spcAft>
                <a:spcPts val="0"/>
              </a:spcAft>
              <a:buSzPts val="720"/>
              <a:buNone/>
              <a:defRPr sz="900"/>
            </a:lvl7pPr>
            <a:lvl8pPr indent="-228600" lvl="7" marL="3657600" rtl="0" algn="l">
              <a:spcBef>
                <a:spcPts val="1000"/>
              </a:spcBef>
              <a:spcAft>
                <a:spcPts val="0"/>
              </a:spcAft>
              <a:buSzPts val="720"/>
              <a:buNone/>
              <a:defRPr sz="900"/>
            </a:lvl8pPr>
            <a:lvl9pPr indent="-228600" lvl="8" marL="4114800" rtl="0" algn="l">
              <a:spcBef>
                <a:spcPts val="1000"/>
              </a:spcBef>
              <a:spcAft>
                <a:spcPts val="0"/>
              </a:spcAft>
              <a:buSzPts val="720"/>
              <a:buNone/>
              <a:defRPr sz="900"/>
            </a:lvl9pPr>
          </a:lstStyle>
          <a:p/>
        </p:txBody>
      </p:sp>
      <p:sp>
        <p:nvSpPr>
          <p:cNvPr id="123" name="Google Shape;123;p66"/>
          <p:cNvSpPr txBox="1"/>
          <p:nvPr>
            <p:ph idx="4" type="body"/>
          </p:nvPr>
        </p:nvSpPr>
        <p:spPr>
          <a:xfrm>
            <a:off x="2917792" y="4250949"/>
            <a:ext cx="2198400" cy="576300"/>
          </a:xfrm>
          <a:prstGeom prst="rect">
            <a:avLst/>
          </a:prstGeom>
          <a:noFill/>
          <a:ln>
            <a:noFill/>
          </a:ln>
        </p:spPr>
        <p:txBody>
          <a:bodyPr anchorCtr="0" anchor="b" bIns="45700" lIns="91425" spcFirstLastPara="1" rIns="91425" wrap="square" tIns="45700">
            <a:noAutofit/>
          </a:bodyPr>
          <a:lstStyle>
            <a:lvl1pPr indent="-228600" lvl="0" marL="457200" rtl="0" algn="l">
              <a:spcBef>
                <a:spcPts val="1000"/>
              </a:spcBef>
              <a:spcAft>
                <a:spcPts val="0"/>
              </a:spcAft>
              <a:buSzPts val="1920"/>
              <a:buNone/>
              <a:defRPr b="0" sz="2400">
                <a:solidFill>
                  <a:srgbClr val="86D1D8"/>
                </a:solidFill>
              </a:defRPr>
            </a:lvl1pPr>
            <a:lvl2pPr indent="-228600" lvl="1" marL="914400" rtl="0" algn="l">
              <a:spcBef>
                <a:spcPts val="1000"/>
              </a:spcBef>
              <a:spcAft>
                <a:spcPts val="0"/>
              </a:spcAft>
              <a:buSzPts val="1600"/>
              <a:buNone/>
              <a:defRPr b="1" sz="2000"/>
            </a:lvl2pPr>
            <a:lvl3pPr indent="-228600" lvl="2" marL="1371600" rtl="0" algn="l">
              <a:spcBef>
                <a:spcPts val="1000"/>
              </a:spcBef>
              <a:spcAft>
                <a:spcPts val="0"/>
              </a:spcAft>
              <a:buSzPts val="1440"/>
              <a:buNone/>
              <a:defRPr b="1" sz="1800"/>
            </a:lvl3pPr>
            <a:lvl4pPr indent="-228600" lvl="3" marL="1828800" rtl="0" algn="l">
              <a:spcBef>
                <a:spcPts val="1000"/>
              </a:spcBef>
              <a:spcAft>
                <a:spcPts val="0"/>
              </a:spcAft>
              <a:buSzPts val="1280"/>
              <a:buNone/>
              <a:defRPr b="1" sz="1600"/>
            </a:lvl4pPr>
            <a:lvl5pPr indent="-228600" lvl="4" marL="2286000" rtl="0" algn="l">
              <a:spcBef>
                <a:spcPts val="1000"/>
              </a:spcBef>
              <a:spcAft>
                <a:spcPts val="0"/>
              </a:spcAft>
              <a:buSzPts val="1280"/>
              <a:buNone/>
              <a:defRPr b="1" sz="1600"/>
            </a:lvl5pPr>
            <a:lvl6pPr indent="-228600" lvl="5" marL="2743200" rtl="0" algn="l">
              <a:spcBef>
                <a:spcPts val="1000"/>
              </a:spcBef>
              <a:spcAft>
                <a:spcPts val="0"/>
              </a:spcAft>
              <a:buSzPts val="1280"/>
              <a:buNone/>
              <a:defRPr b="1" sz="1600"/>
            </a:lvl6pPr>
            <a:lvl7pPr indent="-228600" lvl="6" marL="3200400" rtl="0" algn="l">
              <a:spcBef>
                <a:spcPts val="1000"/>
              </a:spcBef>
              <a:spcAft>
                <a:spcPts val="0"/>
              </a:spcAft>
              <a:buSzPts val="1280"/>
              <a:buNone/>
              <a:defRPr b="1" sz="1600"/>
            </a:lvl7pPr>
            <a:lvl8pPr indent="-228600" lvl="7" marL="3657600" rtl="0" algn="l">
              <a:spcBef>
                <a:spcPts val="1000"/>
              </a:spcBef>
              <a:spcAft>
                <a:spcPts val="0"/>
              </a:spcAft>
              <a:buSzPts val="1280"/>
              <a:buNone/>
              <a:defRPr b="1" sz="1600"/>
            </a:lvl8pPr>
            <a:lvl9pPr indent="-228600" lvl="8" marL="4114800" rtl="0" algn="l">
              <a:spcBef>
                <a:spcPts val="1000"/>
              </a:spcBef>
              <a:spcAft>
                <a:spcPts val="0"/>
              </a:spcAft>
              <a:buSzPts val="1280"/>
              <a:buNone/>
              <a:defRPr b="1" sz="1600"/>
            </a:lvl9pPr>
          </a:lstStyle>
          <a:p/>
        </p:txBody>
      </p:sp>
      <p:sp>
        <p:nvSpPr>
          <p:cNvPr id="124" name="Google Shape;124;p66"/>
          <p:cNvSpPr/>
          <p:nvPr>
            <p:ph idx="5" type="pic"/>
          </p:nvPr>
        </p:nvSpPr>
        <p:spPr>
          <a:xfrm>
            <a:off x="2917791" y="2209800"/>
            <a:ext cx="2198400" cy="1524000"/>
          </a:xfrm>
          <a:prstGeom prst="roundRect">
            <a:avLst>
              <a:gd fmla="val 1858" name="adj"/>
            </a:avLst>
          </a:prstGeom>
          <a:noFill/>
          <a:ln>
            <a:noFill/>
          </a:ln>
          <a:effectLst>
            <a:outerShdw blurRad="50800" rotWithShape="0" algn="tl" dir="5400000" dist="50800">
              <a:srgbClr val="000000">
                <a:alpha val="42750"/>
              </a:srgbClr>
            </a:outerShdw>
          </a:effectLst>
        </p:spPr>
      </p:sp>
      <p:sp>
        <p:nvSpPr>
          <p:cNvPr id="125" name="Google Shape;125;p66"/>
          <p:cNvSpPr txBox="1"/>
          <p:nvPr>
            <p:ph idx="6" type="body"/>
          </p:nvPr>
        </p:nvSpPr>
        <p:spPr>
          <a:xfrm>
            <a:off x="2916776" y="4827211"/>
            <a:ext cx="2201400" cy="659100"/>
          </a:xfrm>
          <a:prstGeom prst="rect">
            <a:avLst/>
          </a:prstGeom>
          <a:noFill/>
          <a:ln>
            <a:noFill/>
          </a:ln>
        </p:spPr>
        <p:txBody>
          <a:bodyPr anchorCtr="0" anchor="t" bIns="45700" lIns="91425" spcFirstLastPara="1" rIns="91425" wrap="square" tIns="45700">
            <a:normAutofit/>
          </a:bodyPr>
          <a:lstStyle>
            <a:lvl1pPr indent="-228600" lvl="0" marL="457200" rtl="0" algn="l">
              <a:spcBef>
                <a:spcPts val="1000"/>
              </a:spcBef>
              <a:spcAft>
                <a:spcPts val="0"/>
              </a:spcAft>
              <a:buSzPts val="1120"/>
              <a:buNone/>
              <a:defRPr sz="1400"/>
            </a:lvl1pPr>
            <a:lvl2pPr indent="-228600" lvl="1" marL="914400" rtl="0" algn="l">
              <a:spcBef>
                <a:spcPts val="1000"/>
              </a:spcBef>
              <a:spcAft>
                <a:spcPts val="0"/>
              </a:spcAft>
              <a:buSzPts val="960"/>
              <a:buNone/>
              <a:defRPr sz="1200"/>
            </a:lvl2pPr>
            <a:lvl3pPr indent="-228600" lvl="2" marL="1371600" rtl="0" algn="l">
              <a:spcBef>
                <a:spcPts val="1000"/>
              </a:spcBef>
              <a:spcAft>
                <a:spcPts val="0"/>
              </a:spcAft>
              <a:buSzPts val="800"/>
              <a:buNone/>
              <a:defRPr sz="1000"/>
            </a:lvl3pPr>
            <a:lvl4pPr indent="-228600" lvl="3" marL="1828800" rtl="0" algn="l">
              <a:spcBef>
                <a:spcPts val="1000"/>
              </a:spcBef>
              <a:spcAft>
                <a:spcPts val="0"/>
              </a:spcAft>
              <a:buSzPts val="720"/>
              <a:buNone/>
              <a:defRPr sz="900"/>
            </a:lvl4pPr>
            <a:lvl5pPr indent="-228600" lvl="4" marL="2286000" rtl="0" algn="l">
              <a:spcBef>
                <a:spcPts val="1000"/>
              </a:spcBef>
              <a:spcAft>
                <a:spcPts val="0"/>
              </a:spcAft>
              <a:buSzPts val="720"/>
              <a:buNone/>
              <a:defRPr sz="900"/>
            </a:lvl5pPr>
            <a:lvl6pPr indent="-228600" lvl="5" marL="2743200" rtl="0" algn="l">
              <a:spcBef>
                <a:spcPts val="1000"/>
              </a:spcBef>
              <a:spcAft>
                <a:spcPts val="0"/>
              </a:spcAft>
              <a:buSzPts val="720"/>
              <a:buNone/>
              <a:defRPr sz="900"/>
            </a:lvl6pPr>
            <a:lvl7pPr indent="-228600" lvl="6" marL="3200400" rtl="0" algn="l">
              <a:spcBef>
                <a:spcPts val="1000"/>
              </a:spcBef>
              <a:spcAft>
                <a:spcPts val="0"/>
              </a:spcAft>
              <a:buSzPts val="720"/>
              <a:buNone/>
              <a:defRPr sz="900"/>
            </a:lvl7pPr>
            <a:lvl8pPr indent="-228600" lvl="7" marL="3657600" rtl="0" algn="l">
              <a:spcBef>
                <a:spcPts val="1000"/>
              </a:spcBef>
              <a:spcAft>
                <a:spcPts val="0"/>
              </a:spcAft>
              <a:buSzPts val="720"/>
              <a:buNone/>
              <a:defRPr sz="900"/>
            </a:lvl8pPr>
            <a:lvl9pPr indent="-228600" lvl="8" marL="4114800" rtl="0" algn="l">
              <a:spcBef>
                <a:spcPts val="1000"/>
              </a:spcBef>
              <a:spcAft>
                <a:spcPts val="0"/>
              </a:spcAft>
              <a:buSzPts val="720"/>
              <a:buNone/>
              <a:defRPr sz="900"/>
            </a:lvl9pPr>
          </a:lstStyle>
          <a:p/>
        </p:txBody>
      </p:sp>
      <p:sp>
        <p:nvSpPr>
          <p:cNvPr id="126" name="Google Shape;126;p66"/>
          <p:cNvSpPr txBox="1"/>
          <p:nvPr>
            <p:ph idx="7" type="body"/>
          </p:nvPr>
        </p:nvSpPr>
        <p:spPr>
          <a:xfrm>
            <a:off x="5344917" y="4250949"/>
            <a:ext cx="2199600" cy="576300"/>
          </a:xfrm>
          <a:prstGeom prst="rect">
            <a:avLst/>
          </a:prstGeom>
          <a:noFill/>
          <a:ln>
            <a:noFill/>
          </a:ln>
        </p:spPr>
        <p:txBody>
          <a:bodyPr anchorCtr="0" anchor="b" bIns="45700" lIns="91425" spcFirstLastPara="1" rIns="91425" wrap="square" tIns="45700">
            <a:noAutofit/>
          </a:bodyPr>
          <a:lstStyle>
            <a:lvl1pPr indent="-228600" lvl="0" marL="457200" rtl="0" algn="l">
              <a:spcBef>
                <a:spcPts val="1000"/>
              </a:spcBef>
              <a:spcAft>
                <a:spcPts val="0"/>
              </a:spcAft>
              <a:buSzPts val="1920"/>
              <a:buNone/>
              <a:defRPr b="0" sz="2400">
                <a:solidFill>
                  <a:srgbClr val="86D1D8"/>
                </a:solidFill>
              </a:defRPr>
            </a:lvl1pPr>
            <a:lvl2pPr indent="-228600" lvl="1" marL="914400" rtl="0" algn="l">
              <a:spcBef>
                <a:spcPts val="1000"/>
              </a:spcBef>
              <a:spcAft>
                <a:spcPts val="0"/>
              </a:spcAft>
              <a:buSzPts val="1600"/>
              <a:buNone/>
              <a:defRPr b="1" sz="2000"/>
            </a:lvl2pPr>
            <a:lvl3pPr indent="-228600" lvl="2" marL="1371600" rtl="0" algn="l">
              <a:spcBef>
                <a:spcPts val="1000"/>
              </a:spcBef>
              <a:spcAft>
                <a:spcPts val="0"/>
              </a:spcAft>
              <a:buSzPts val="1440"/>
              <a:buNone/>
              <a:defRPr b="1" sz="1800"/>
            </a:lvl3pPr>
            <a:lvl4pPr indent="-228600" lvl="3" marL="1828800" rtl="0" algn="l">
              <a:spcBef>
                <a:spcPts val="1000"/>
              </a:spcBef>
              <a:spcAft>
                <a:spcPts val="0"/>
              </a:spcAft>
              <a:buSzPts val="1280"/>
              <a:buNone/>
              <a:defRPr b="1" sz="1600"/>
            </a:lvl4pPr>
            <a:lvl5pPr indent="-228600" lvl="4" marL="2286000" rtl="0" algn="l">
              <a:spcBef>
                <a:spcPts val="1000"/>
              </a:spcBef>
              <a:spcAft>
                <a:spcPts val="0"/>
              </a:spcAft>
              <a:buSzPts val="1280"/>
              <a:buNone/>
              <a:defRPr b="1" sz="1600"/>
            </a:lvl5pPr>
            <a:lvl6pPr indent="-228600" lvl="5" marL="2743200" rtl="0" algn="l">
              <a:spcBef>
                <a:spcPts val="1000"/>
              </a:spcBef>
              <a:spcAft>
                <a:spcPts val="0"/>
              </a:spcAft>
              <a:buSzPts val="1280"/>
              <a:buNone/>
              <a:defRPr b="1" sz="1600"/>
            </a:lvl6pPr>
            <a:lvl7pPr indent="-228600" lvl="6" marL="3200400" rtl="0" algn="l">
              <a:spcBef>
                <a:spcPts val="1000"/>
              </a:spcBef>
              <a:spcAft>
                <a:spcPts val="0"/>
              </a:spcAft>
              <a:buSzPts val="1280"/>
              <a:buNone/>
              <a:defRPr b="1" sz="1600"/>
            </a:lvl7pPr>
            <a:lvl8pPr indent="-228600" lvl="7" marL="3657600" rtl="0" algn="l">
              <a:spcBef>
                <a:spcPts val="1000"/>
              </a:spcBef>
              <a:spcAft>
                <a:spcPts val="0"/>
              </a:spcAft>
              <a:buSzPts val="1280"/>
              <a:buNone/>
              <a:defRPr b="1" sz="1600"/>
            </a:lvl8pPr>
            <a:lvl9pPr indent="-228600" lvl="8" marL="4114800" rtl="0" algn="l">
              <a:spcBef>
                <a:spcPts val="1000"/>
              </a:spcBef>
              <a:spcAft>
                <a:spcPts val="0"/>
              </a:spcAft>
              <a:buSzPts val="1280"/>
              <a:buNone/>
              <a:defRPr b="1" sz="1600"/>
            </a:lvl9pPr>
          </a:lstStyle>
          <a:p/>
        </p:txBody>
      </p:sp>
      <p:sp>
        <p:nvSpPr>
          <p:cNvPr id="127" name="Google Shape;127;p66"/>
          <p:cNvSpPr/>
          <p:nvPr>
            <p:ph idx="8" type="pic"/>
          </p:nvPr>
        </p:nvSpPr>
        <p:spPr>
          <a:xfrm>
            <a:off x="5344916" y="2209800"/>
            <a:ext cx="2199600" cy="1524000"/>
          </a:xfrm>
          <a:prstGeom prst="roundRect">
            <a:avLst>
              <a:gd fmla="val 1858" name="adj"/>
            </a:avLst>
          </a:prstGeom>
          <a:noFill/>
          <a:ln>
            <a:noFill/>
          </a:ln>
          <a:effectLst>
            <a:outerShdw blurRad="50800" rotWithShape="0" algn="tl" dir="5400000" dist="50800">
              <a:srgbClr val="000000">
                <a:alpha val="42750"/>
              </a:srgbClr>
            </a:outerShdw>
          </a:effectLst>
        </p:spPr>
      </p:sp>
      <p:sp>
        <p:nvSpPr>
          <p:cNvPr id="128" name="Google Shape;128;p66"/>
          <p:cNvSpPr txBox="1"/>
          <p:nvPr>
            <p:ph idx="9" type="body"/>
          </p:nvPr>
        </p:nvSpPr>
        <p:spPr>
          <a:xfrm>
            <a:off x="5344824" y="4827209"/>
            <a:ext cx="2202600" cy="659100"/>
          </a:xfrm>
          <a:prstGeom prst="rect">
            <a:avLst/>
          </a:prstGeom>
          <a:noFill/>
          <a:ln>
            <a:noFill/>
          </a:ln>
        </p:spPr>
        <p:txBody>
          <a:bodyPr anchorCtr="0" anchor="t" bIns="45700" lIns="91425" spcFirstLastPara="1" rIns="91425" wrap="square" tIns="45700">
            <a:normAutofit/>
          </a:bodyPr>
          <a:lstStyle>
            <a:lvl1pPr indent="-228600" lvl="0" marL="457200" rtl="0" algn="l">
              <a:spcBef>
                <a:spcPts val="1000"/>
              </a:spcBef>
              <a:spcAft>
                <a:spcPts val="0"/>
              </a:spcAft>
              <a:buSzPts val="1120"/>
              <a:buNone/>
              <a:defRPr sz="1400"/>
            </a:lvl1pPr>
            <a:lvl2pPr indent="-228600" lvl="1" marL="914400" rtl="0" algn="l">
              <a:spcBef>
                <a:spcPts val="1000"/>
              </a:spcBef>
              <a:spcAft>
                <a:spcPts val="0"/>
              </a:spcAft>
              <a:buSzPts val="960"/>
              <a:buNone/>
              <a:defRPr sz="1200"/>
            </a:lvl2pPr>
            <a:lvl3pPr indent="-228600" lvl="2" marL="1371600" rtl="0" algn="l">
              <a:spcBef>
                <a:spcPts val="1000"/>
              </a:spcBef>
              <a:spcAft>
                <a:spcPts val="0"/>
              </a:spcAft>
              <a:buSzPts val="800"/>
              <a:buNone/>
              <a:defRPr sz="1000"/>
            </a:lvl3pPr>
            <a:lvl4pPr indent="-228600" lvl="3" marL="1828800" rtl="0" algn="l">
              <a:spcBef>
                <a:spcPts val="1000"/>
              </a:spcBef>
              <a:spcAft>
                <a:spcPts val="0"/>
              </a:spcAft>
              <a:buSzPts val="720"/>
              <a:buNone/>
              <a:defRPr sz="900"/>
            </a:lvl4pPr>
            <a:lvl5pPr indent="-228600" lvl="4" marL="2286000" rtl="0" algn="l">
              <a:spcBef>
                <a:spcPts val="1000"/>
              </a:spcBef>
              <a:spcAft>
                <a:spcPts val="0"/>
              </a:spcAft>
              <a:buSzPts val="720"/>
              <a:buNone/>
              <a:defRPr sz="900"/>
            </a:lvl5pPr>
            <a:lvl6pPr indent="-228600" lvl="5" marL="2743200" rtl="0" algn="l">
              <a:spcBef>
                <a:spcPts val="1000"/>
              </a:spcBef>
              <a:spcAft>
                <a:spcPts val="0"/>
              </a:spcAft>
              <a:buSzPts val="720"/>
              <a:buNone/>
              <a:defRPr sz="900"/>
            </a:lvl6pPr>
            <a:lvl7pPr indent="-228600" lvl="6" marL="3200400" rtl="0" algn="l">
              <a:spcBef>
                <a:spcPts val="1000"/>
              </a:spcBef>
              <a:spcAft>
                <a:spcPts val="0"/>
              </a:spcAft>
              <a:buSzPts val="720"/>
              <a:buNone/>
              <a:defRPr sz="900"/>
            </a:lvl7pPr>
            <a:lvl8pPr indent="-228600" lvl="7" marL="3657600" rtl="0" algn="l">
              <a:spcBef>
                <a:spcPts val="1000"/>
              </a:spcBef>
              <a:spcAft>
                <a:spcPts val="0"/>
              </a:spcAft>
              <a:buSzPts val="720"/>
              <a:buNone/>
              <a:defRPr sz="900"/>
            </a:lvl8pPr>
            <a:lvl9pPr indent="-228600" lvl="8" marL="4114800" rtl="0" algn="l">
              <a:spcBef>
                <a:spcPts val="1000"/>
              </a:spcBef>
              <a:spcAft>
                <a:spcPts val="0"/>
              </a:spcAft>
              <a:buSzPts val="720"/>
              <a:buNone/>
              <a:defRPr sz="900"/>
            </a:lvl9pPr>
          </a:lstStyle>
          <a:p/>
        </p:txBody>
      </p:sp>
      <p:cxnSp>
        <p:nvCxnSpPr>
          <p:cNvPr id="129" name="Google Shape;129;p66"/>
          <p:cNvCxnSpPr/>
          <p:nvPr/>
        </p:nvCxnSpPr>
        <p:spPr>
          <a:xfrm>
            <a:off x="2795334" y="2133600"/>
            <a:ext cx="0" cy="3962400"/>
          </a:xfrm>
          <a:prstGeom prst="straightConnector1">
            <a:avLst/>
          </a:prstGeom>
          <a:noFill/>
          <a:ln cap="flat" cmpd="sng" w="12700">
            <a:solidFill>
              <a:srgbClr val="86D1D8">
                <a:alpha val="40000"/>
              </a:srgbClr>
            </a:solidFill>
            <a:prstDash val="solid"/>
            <a:round/>
            <a:headEnd len="sm" w="sm" type="none"/>
            <a:tailEnd len="sm" w="sm" type="none"/>
          </a:ln>
        </p:spPr>
      </p:cxnSp>
      <p:cxnSp>
        <p:nvCxnSpPr>
          <p:cNvPr id="130" name="Google Shape;130;p66"/>
          <p:cNvCxnSpPr/>
          <p:nvPr/>
        </p:nvCxnSpPr>
        <p:spPr>
          <a:xfrm>
            <a:off x="5223030" y="2133600"/>
            <a:ext cx="0" cy="3966900"/>
          </a:xfrm>
          <a:prstGeom prst="straightConnector1">
            <a:avLst/>
          </a:prstGeom>
          <a:noFill/>
          <a:ln cap="flat" cmpd="sng" w="12700">
            <a:solidFill>
              <a:srgbClr val="86D1D8">
                <a:alpha val="40000"/>
              </a:srgbClr>
            </a:solidFill>
            <a:prstDash val="solid"/>
            <a:round/>
            <a:headEnd len="sm" w="sm" type="none"/>
            <a:tailEnd len="sm" w="sm" type="none"/>
          </a:ln>
        </p:spPr>
      </p:cxnSp>
      <p:sp>
        <p:nvSpPr>
          <p:cNvPr id="131" name="Google Shape;131;p66"/>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2" name="Google Shape;132;p66"/>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3" name="Google Shape;133;p66"/>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4" name="Shape 134"/>
        <p:cNvGrpSpPr/>
        <p:nvPr/>
      </p:nvGrpSpPr>
      <p:grpSpPr>
        <a:xfrm>
          <a:off x="0" y="0"/>
          <a:ext cx="0" cy="0"/>
          <a:chOff x="0" y="0"/>
          <a:chExt cx="0" cy="0"/>
        </a:xfrm>
      </p:grpSpPr>
      <p:sp>
        <p:nvSpPr>
          <p:cNvPr id="135" name="Google Shape;135;p67"/>
          <p:cNvSpPr txBox="1"/>
          <p:nvPr>
            <p:ph type="title"/>
          </p:nvPr>
        </p:nvSpPr>
        <p:spPr>
          <a:xfrm>
            <a:off x="484710" y="452718"/>
            <a:ext cx="7055400" cy="14004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Clr>
                <a:schemeClr val="lt2"/>
              </a:buClr>
              <a:buSzPts val="18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6" name="Google Shape;136;p67"/>
          <p:cNvSpPr txBox="1"/>
          <p:nvPr>
            <p:ph idx="1" type="body"/>
          </p:nvPr>
        </p:nvSpPr>
        <p:spPr>
          <a:xfrm rot="5400000">
            <a:off x="2085804" y="794875"/>
            <a:ext cx="4195500" cy="6711600"/>
          </a:xfrm>
          <a:prstGeom prst="rect">
            <a:avLst/>
          </a:prstGeom>
          <a:noFill/>
          <a:ln>
            <a:noFill/>
          </a:ln>
        </p:spPr>
        <p:txBody>
          <a:bodyPr anchorCtr="0" anchor="t" bIns="45700" lIns="91425" spcFirstLastPara="1" rIns="91425" wrap="square" tIns="45700">
            <a:normAutofit/>
          </a:bodyPr>
          <a:lstStyle>
            <a:lvl1pPr indent="-320040" lvl="0" marL="457200" rtl="0" algn="l">
              <a:spcBef>
                <a:spcPts val="1000"/>
              </a:spcBef>
              <a:spcAft>
                <a:spcPts val="0"/>
              </a:spcAft>
              <a:buSzPts val="1440"/>
              <a:buChar char="►"/>
              <a:defRPr/>
            </a:lvl1pPr>
            <a:lvl2pPr indent="-320040" lvl="1" marL="914400" rtl="0" algn="l">
              <a:spcBef>
                <a:spcPts val="1000"/>
              </a:spcBef>
              <a:spcAft>
                <a:spcPts val="0"/>
              </a:spcAft>
              <a:buSzPts val="1440"/>
              <a:buChar char="►"/>
              <a:defRPr/>
            </a:lvl2pPr>
            <a:lvl3pPr indent="-320039" lvl="2" marL="1371600" rtl="0" algn="l">
              <a:spcBef>
                <a:spcPts val="1000"/>
              </a:spcBef>
              <a:spcAft>
                <a:spcPts val="0"/>
              </a:spcAft>
              <a:buSzPts val="1440"/>
              <a:buChar char="►"/>
              <a:defRPr/>
            </a:lvl3pPr>
            <a:lvl4pPr indent="-320039" lvl="3" marL="1828800" rtl="0" algn="l">
              <a:spcBef>
                <a:spcPts val="1000"/>
              </a:spcBef>
              <a:spcAft>
                <a:spcPts val="0"/>
              </a:spcAft>
              <a:buSzPts val="1440"/>
              <a:buChar char="►"/>
              <a:defRPr/>
            </a:lvl4pPr>
            <a:lvl5pPr indent="-320039" lvl="4" marL="2286000" rtl="0" algn="l">
              <a:spcBef>
                <a:spcPts val="1000"/>
              </a:spcBef>
              <a:spcAft>
                <a:spcPts val="0"/>
              </a:spcAft>
              <a:buSzPts val="1440"/>
              <a:buChar char="►"/>
              <a:defRPr/>
            </a:lvl5pPr>
            <a:lvl6pPr indent="-320039" lvl="5" marL="2743200" rtl="0" algn="l">
              <a:spcBef>
                <a:spcPts val="1000"/>
              </a:spcBef>
              <a:spcAft>
                <a:spcPts val="0"/>
              </a:spcAft>
              <a:buSzPts val="1440"/>
              <a:buChar char="►"/>
              <a:defRPr/>
            </a:lvl6pPr>
            <a:lvl7pPr indent="-320039" lvl="6" marL="3200400" rtl="0" algn="l">
              <a:spcBef>
                <a:spcPts val="1000"/>
              </a:spcBef>
              <a:spcAft>
                <a:spcPts val="0"/>
              </a:spcAft>
              <a:buSzPts val="1440"/>
              <a:buChar char="►"/>
              <a:defRPr/>
            </a:lvl7pPr>
            <a:lvl8pPr indent="-320040" lvl="7" marL="3657600" rtl="0" algn="l">
              <a:spcBef>
                <a:spcPts val="1000"/>
              </a:spcBef>
              <a:spcAft>
                <a:spcPts val="0"/>
              </a:spcAft>
              <a:buSzPts val="1440"/>
              <a:buChar char="►"/>
              <a:defRPr/>
            </a:lvl8pPr>
            <a:lvl9pPr indent="-320040" lvl="8" marL="4114800" rtl="0" algn="l">
              <a:spcBef>
                <a:spcPts val="1000"/>
              </a:spcBef>
              <a:spcAft>
                <a:spcPts val="0"/>
              </a:spcAft>
              <a:buSzPts val="1440"/>
              <a:buChar char="►"/>
              <a:defRPr/>
            </a:lvl9pPr>
          </a:lstStyle>
          <a:p/>
        </p:txBody>
      </p:sp>
      <p:sp>
        <p:nvSpPr>
          <p:cNvPr id="137" name="Google Shape;137;p67"/>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8" name="Google Shape;138;p67"/>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9" name="Google Shape;139;p67"/>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0" name="Shape 140"/>
        <p:cNvGrpSpPr/>
        <p:nvPr/>
      </p:nvGrpSpPr>
      <p:grpSpPr>
        <a:xfrm>
          <a:off x="0" y="0"/>
          <a:ext cx="0" cy="0"/>
          <a:chOff x="0" y="0"/>
          <a:chExt cx="0" cy="0"/>
        </a:xfrm>
      </p:grpSpPr>
      <p:sp>
        <p:nvSpPr>
          <p:cNvPr id="141" name="Google Shape;141;p68"/>
          <p:cNvSpPr txBox="1"/>
          <p:nvPr>
            <p:ph type="title"/>
          </p:nvPr>
        </p:nvSpPr>
        <p:spPr>
          <a:xfrm rot="5400000">
            <a:off x="3974125" y="2685764"/>
            <a:ext cx="5826000" cy="13149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Clr>
                <a:schemeClr val="lt2"/>
              </a:buClr>
              <a:buSzPts val="18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2" name="Google Shape;142;p68"/>
          <p:cNvSpPr txBox="1"/>
          <p:nvPr>
            <p:ph idx="1" type="body"/>
          </p:nvPr>
        </p:nvSpPr>
        <p:spPr>
          <a:xfrm rot="5400000">
            <a:off x="532287" y="730305"/>
            <a:ext cx="5483100" cy="5568900"/>
          </a:xfrm>
          <a:prstGeom prst="rect">
            <a:avLst/>
          </a:prstGeom>
          <a:noFill/>
          <a:ln>
            <a:noFill/>
          </a:ln>
        </p:spPr>
        <p:txBody>
          <a:bodyPr anchorCtr="0" anchor="t" bIns="45700" lIns="91425" spcFirstLastPara="1" rIns="91425" wrap="square" tIns="45700">
            <a:normAutofit/>
          </a:bodyPr>
          <a:lstStyle>
            <a:lvl1pPr indent="-320040" lvl="0" marL="457200" rtl="0" algn="l">
              <a:spcBef>
                <a:spcPts val="1000"/>
              </a:spcBef>
              <a:spcAft>
                <a:spcPts val="0"/>
              </a:spcAft>
              <a:buSzPts val="1440"/>
              <a:buChar char="►"/>
              <a:defRPr/>
            </a:lvl1pPr>
            <a:lvl2pPr indent="-320040" lvl="1" marL="914400" rtl="0" algn="l">
              <a:spcBef>
                <a:spcPts val="1000"/>
              </a:spcBef>
              <a:spcAft>
                <a:spcPts val="0"/>
              </a:spcAft>
              <a:buSzPts val="1440"/>
              <a:buChar char="►"/>
              <a:defRPr/>
            </a:lvl2pPr>
            <a:lvl3pPr indent="-320039" lvl="2" marL="1371600" rtl="0" algn="l">
              <a:spcBef>
                <a:spcPts val="1000"/>
              </a:spcBef>
              <a:spcAft>
                <a:spcPts val="0"/>
              </a:spcAft>
              <a:buSzPts val="1440"/>
              <a:buChar char="►"/>
              <a:defRPr/>
            </a:lvl3pPr>
            <a:lvl4pPr indent="-320039" lvl="3" marL="1828800" rtl="0" algn="l">
              <a:spcBef>
                <a:spcPts val="1000"/>
              </a:spcBef>
              <a:spcAft>
                <a:spcPts val="0"/>
              </a:spcAft>
              <a:buSzPts val="1440"/>
              <a:buChar char="►"/>
              <a:defRPr/>
            </a:lvl4pPr>
            <a:lvl5pPr indent="-320039" lvl="4" marL="2286000" rtl="0" algn="l">
              <a:spcBef>
                <a:spcPts val="1000"/>
              </a:spcBef>
              <a:spcAft>
                <a:spcPts val="0"/>
              </a:spcAft>
              <a:buSzPts val="1440"/>
              <a:buChar char="►"/>
              <a:defRPr/>
            </a:lvl5pPr>
            <a:lvl6pPr indent="-320039" lvl="5" marL="2743200" rtl="0" algn="l">
              <a:spcBef>
                <a:spcPts val="1000"/>
              </a:spcBef>
              <a:spcAft>
                <a:spcPts val="0"/>
              </a:spcAft>
              <a:buSzPts val="1440"/>
              <a:buChar char="►"/>
              <a:defRPr/>
            </a:lvl6pPr>
            <a:lvl7pPr indent="-320039" lvl="6" marL="3200400" rtl="0" algn="l">
              <a:spcBef>
                <a:spcPts val="1000"/>
              </a:spcBef>
              <a:spcAft>
                <a:spcPts val="0"/>
              </a:spcAft>
              <a:buSzPts val="1440"/>
              <a:buChar char="►"/>
              <a:defRPr/>
            </a:lvl7pPr>
            <a:lvl8pPr indent="-320040" lvl="7" marL="3657600" rtl="0" algn="l">
              <a:spcBef>
                <a:spcPts val="1000"/>
              </a:spcBef>
              <a:spcAft>
                <a:spcPts val="0"/>
              </a:spcAft>
              <a:buSzPts val="1440"/>
              <a:buChar char="►"/>
              <a:defRPr/>
            </a:lvl8pPr>
            <a:lvl9pPr indent="-320040" lvl="8" marL="4114800" rtl="0" algn="l">
              <a:spcBef>
                <a:spcPts val="1000"/>
              </a:spcBef>
              <a:spcAft>
                <a:spcPts val="0"/>
              </a:spcAft>
              <a:buSzPts val="1440"/>
              <a:buChar char="►"/>
              <a:defRPr/>
            </a:lvl9pPr>
          </a:lstStyle>
          <a:p/>
        </p:txBody>
      </p:sp>
      <p:sp>
        <p:nvSpPr>
          <p:cNvPr id="143" name="Google Shape;143;p68"/>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4" name="Google Shape;144;p68"/>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5" name="Google Shape;145;p68"/>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7.xml"/><Relationship Id="rId11" Type="http://schemas.openxmlformats.org/officeDocument/2006/relationships/slideLayout" Target="../slideLayouts/slideLayout8.xml"/><Relationship Id="rId10" Type="http://schemas.openxmlformats.org/officeDocument/2006/relationships/slideLayout" Target="../slideLayouts/slideLayout7.xml"/><Relationship Id="rId21" Type="http://schemas.openxmlformats.org/officeDocument/2006/relationships/theme" Target="../theme/theme2.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hyperlink" Target="https://missfrancois.com/" TargetMode="External"/><Relationship Id="rId4" Type="http://schemas.openxmlformats.org/officeDocument/2006/relationships/slideLayout" Target="../slideLayouts/slideLayout1.xml"/><Relationship Id="rId9" Type="http://schemas.openxmlformats.org/officeDocument/2006/relationships/slideLayout" Target="../slideLayouts/slideLayout6.xml"/><Relationship Id="rId15" Type="http://schemas.openxmlformats.org/officeDocument/2006/relationships/slideLayout" Target="../slideLayouts/slideLayout12.xml"/><Relationship Id="rId14" Type="http://schemas.openxmlformats.org/officeDocument/2006/relationships/slideLayout" Target="../slideLayouts/slideLayout11.xml"/><Relationship Id="rId17" Type="http://schemas.openxmlformats.org/officeDocument/2006/relationships/slideLayout" Target="../slideLayouts/slideLayout14.xml"/><Relationship Id="rId16" Type="http://schemas.openxmlformats.org/officeDocument/2006/relationships/slideLayout" Target="../slideLayouts/slideLayout13.xml"/><Relationship Id="rId5" Type="http://schemas.openxmlformats.org/officeDocument/2006/relationships/slideLayout" Target="../slideLayouts/slideLayout2.xml"/><Relationship Id="rId19" Type="http://schemas.openxmlformats.org/officeDocument/2006/relationships/slideLayout" Target="../slideLayouts/slideLayout16.xml"/><Relationship Id="rId6" Type="http://schemas.openxmlformats.org/officeDocument/2006/relationships/slideLayout" Target="../slideLayouts/slideLayout3.xml"/><Relationship Id="rId18" Type="http://schemas.openxmlformats.org/officeDocument/2006/relationships/slideLayout" Target="../slideLayouts/slideLayout15.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51"/>
          <p:cNvSpPr/>
          <p:nvPr/>
        </p:nvSpPr>
        <p:spPr>
          <a:xfrm>
            <a:off x="6299432" y="1676400"/>
            <a:ext cx="2819400" cy="2819400"/>
          </a:xfrm>
          <a:prstGeom prst="ellipse">
            <a:avLst/>
          </a:prstGeom>
          <a:gradFill>
            <a:gsLst>
              <a:gs pos="0">
                <a:srgbClr val="4CB9C3">
                  <a:alpha val="6666"/>
                </a:srgbClr>
              </a:gs>
              <a:gs pos="36000">
                <a:srgbClr val="4CB9C3">
                  <a:alpha val="5882"/>
                </a:srgbClr>
              </a:gs>
              <a:gs pos="69000">
                <a:srgbClr val="4CB9C3">
                  <a:alpha val="0"/>
                </a:srgbClr>
              </a:gs>
              <a:gs pos="100000">
                <a:srgbClr val="4CB9C3">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 name="Google Shape;7;p51"/>
          <p:cNvSpPr/>
          <p:nvPr/>
        </p:nvSpPr>
        <p:spPr>
          <a:xfrm>
            <a:off x="5689832" y="-457200"/>
            <a:ext cx="1600200" cy="1600200"/>
          </a:xfrm>
          <a:prstGeom prst="ellipse">
            <a:avLst/>
          </a:prstGeom>
          <a:gradFill>
            <a:gsLst>
              <a:gs pos="0">
                <a:srgbClr val="4CB9C3">
                  <a:alpha val="13725"/>
                </a:srgbClr>
              </a:gs>
              <a:gs pos="36000">
                <a:srgbClr val="4CB9C3">
                  <a:alpha val="6666"/>
                </a:srgbClr>
              </a:gs>
              <a:gs pos="73000">
                <a:srgbClr val="4CB9C3">
                  <a:alpha val="0"/>
                </a:srgbClr>
              </a:gs>
              <a:gs pos="100000">
                <a:srgbClr val="4CB9C3">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 name="Google Shape;8;p51"/>
          <p:cNvSpPr/>
          <p:nvPr/>
        </p:nvSpPr>
        <p:spPr>
          <a:xfrm>
            <a:off x="6299432" y="6096000"/>
            <a:ext cx="990600" cy="990600"/>
          </a:xfrm>
          <a:prstGeom prst="ellipse">
            <a:avLst/>
          </a:prstGeom>
          <a:gradFill>
            <a:gsLst>
              <a:gs pos="0">
                <a:srgbClr val="4CB9C3">
                  <a:alpha val="8627"/>
                </a:srgbClr>
              </a:gs>
              <a:gs pos="36000">
                <a:srgbClr val="4CB9C3">
                  <a:alpha val="4705"/>
                </a:srgbClr>
              </a:gs>
              <a:gs pos="66000">
                <a:srgbClr val="4CB9C3">
                  <a:alpha val="0"/>
                </a:srgbClr>
              </a:gs>
              <a:gs pos="100000">
                <a:srgbClr val="4CB9C3">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 name="Google Shape;9;p51"/>
          <p:cNvSpPr/>
          <p:nvPr/>
        </p:nvSpPr>
        <p:spPr>
          <a:xfrm>
            <a:off x="-153988" y="2667000"/>
            <a:ext cx="4191000" cy="4191000"/>
          </a:xfrm>
          <a:prstGeom prst="ellipse">
            <a:avLst/>
          </a:prstGeom>
          <a:gradFill>
            <a:gsLst>
              <a:gs pos="0">
                <a:srgbClr val="4CB9C3">
                  <a:alpha val="10980"/>
                </a:srgbClr>
              </a:gs>
              <a:gs pos="36000">
                <a:srgbClr val="4CB9C3">
                  <a:alpha val="9803"/>
                </a:srgbClr>
              </a:gs>
              <a:gs pos="75000">
                <a:srgbClr val="4CB9C3">
                  <a:alpha val="0"/>
                </a:srgbClr>
              </a:gs>
              <a:gs pos="100000">
                <a:srgbClr val="4CB9C3">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51"/>
          <p:cNvSpPr/>
          <p:nvPr/>
        </p:nvSpPr>
        <p:spPr>
          <a:xfrm>
            <a:off x="-839788" y="2895600"/>
            <a:ext cx="2362200" cy="2362200"/>
          </a:xfrm>
          <a:prstGeom prst="ellipse">
            <a:avLst/>
          </a:prstGeom>
          <a:gradFill>
            <a:gsLst>
              <a:gs pos="0">
                <a:srgbClr val="4CB9C3">
                  <a:alpha val="7843"/>
                </a:srgbClr>
              </a:gs>
              <a:gs pos="36000">
                <a:srgbClr val="4CB9C3">
                  <a:alpha val="7843"/>
                </a:srgbClr>
              </a:gs>
              <a:gs pos="72000">
                <a:srgbClr val="4CB9C3">
                  <a:alpha val="0"/>
                </a:srgbClr>
              </a:gs>
              <a:gs pos="100000">
                <a:srgbClr val="4CB9C3">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51"/>
          <p:cNvSpPr/>
          <p:nvPr/>
        </p:nvSpPr>
        <p:spPr>
          <a:xfrm>
            <a:off x="7745644" y="0"/>
            <a:ext cx="685800" cy="1099500"/>
          </a:xfrm>
          <a:prstGeom prst="rect">
            <a:avLst/>
          </a:prstGeom>
          <a:solidFill>
            <a:schemeClr val="accent1"/>
          </a:solidFill>
          <a:ln>
            <a:noFill/>
          </a:ln>
          <a:effectLst>
            <a:outerShdw blurRad="38100" rotWithShape="0" dir="5400000" dist="25400">
              <a:srgbClr val="000000">
                <a:alpha val="4471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51"/>
          <p:cNvSpPr txBox="1"/>
          <p:nvPr>
            <p:ph type="title"/>
          </p:nvPr>
        </p:nvSpPr>
        <p:spPr>
          <a:xfrm>
            <a:off x="484710" y="452718"/>
            <a:ext cx="7055400" cy="1400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lt2"/>
              </a:buClr>
              <a:buSzPts val="4200"/>
              <a:buFont typeface="Century Gothic"/>
              <a:buNone/>
              <a:defRPr b="0" i="0" sz="4200" u="none" cap="none" strike="noStrike">
                <a:solidFill>
                  <a:schemeClr val="lt2"/>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13" name="Google Shape;13;p51"/>
          <p:cNvSpPr txBox="1"/>
          <p:nvPr>
            <p:ph idx="1" type="body"/>
          </p:nvPr>
        </p:nvSpPr>
        <p:spPr>
          <a:xfrm>
            <a:off x="827700" y="2052925"/>
            <a:ext cx="6711600" cy="4195500"/>
          </a:xfrm>
          <a:prstGeom prst="rect">
            <a:avLst/>
          </a:prstGeom>
          <a:noFill/>
          <a:ln>
            <a:noFill/>
          </a:ln>
        </p:spPr>
        <p:txBody>
          <a:bodyPr anchorCtr="0" anchor="t" bIns="45700" lIns="91425" spcFirstLastPara="1" rIns="91425" wrap="square" tIns="45700">
            <a:normAutofit/>
          </a:bodyPr>
          <a:lstStyle>
            <a:lvl1pPr indent="-330200" lvl="0" marL="457200" marR="0" rtl="0" algn="l">
              <a:spcBef>
                <a:spcPts val="1000"/>
              </a:spcBef>
              <a:spcAft>
                <a:spcPts val="0"/>
              </a:spcAft>
              <a:buClr>
                <a:srgbClr val="86D1D8"/>
              </a:buClr>
              <a:buSzPts val="1600"/>
              <a:buFont typeface="Noto Sans Symbols"/>
              <a:buChar char="►"/>
              <a:defRPr b="0" i="0" sz="2000" u="none" cap="none" strike="noStrike">
                <a:solidFill>
                  <a:schemeClr val="lt1"/>
                </a:solidFill>
                <a:latin typeface="Century Gothic"/>
                <a:ea typeface="Century Gothic"/>
                <a:cs typeface="Century Gothic"/>
                <a:sym typeface="Century Gothic"/>
              </a:defRPr>
            </a:lvl1pPr>
            <a:lvl2pPr indent="-320040" lvl="1" marL="914400" marR="0" rtl="0" algn="l">
              <a:spcBef>
                <a:spcPts val="1000"/>
              </a:spcBef>
              <a:spcAft>
                <a:spcPts val="0"/>
              </a:spcAft>
              <a:buClr>
                <a:srgbClr val="86D1D8"/>
              </a:buClr>
              <a:buSzPts val="1440"/>
              <a:buFont typeface="Noto Sans Symbols"/>
              <a:buChar char="►"/>
              <a:defRPr b="0" i="0" sz="1800" u="none" cap="none" strike="noStrike">
                <a:solidFill>
                  <a:schemeClr val="lt1"/>
                </a:solidFill>
                <a:latin typeface="Century Gothic"/>
                <a:ea typeface="Century Gothic"/>
                <a:cs typeface="Century Gothic"/>
                <a:sym typeface="Century Gothic"/>
              </a:defRPr>
            </a:lvl2pPr>
            <a:lvl3pPr indent="-309880" lvl="2" marL="1371600" marR="0" rtl="0" algn="l">
              <a:spcBef>
                <a:spcPts val="1000"/>
              </a:spcBef>
              <a:spcAft>
                <a:spcPts val="0"/>
              </a:spcAft>
              <a:buClr>
                <a:srgbClr val="86D1D8"/>
              </a:buClr>
              <a:buSzPts val="1280"/>
              <a:buFont typeface="Noto Sans Symbols"/>
              <a:buChar char="►"/>
              <a:defRPr b="0" i="0" sz="1600" u="none" cap="none" strike="noStrike">
                <a:solidFill>
                  <a:schemeClr val="lt1"/>
                </a:solidFill>
                <a:latin typeface="Century Gothic"/>
                <a:ea typeface="Century Gothic"/>
                <a:cs typeface="Century Gothic"/>
                <a:sym typeface="Century Gothic"/>
              </a:defRPr>
            </a:lvl3pPr>
            <a:lvl4pPr indent="-299719" lvl="3" marL="18288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4pPr>
            <a:lvl5pPr indent="-299720" lvl="4" marL="22860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5pPr>
            <a:lvl6pPr indent="-299720" lvl="5" marL="27432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6pPr>
            <a:lvl7pPr indent="-299720" lvl="6" marL="32004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7pPr>
            <a:lvl8pPr indent="-299720" lvl="7" marL="36576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8pPr>
            <a:lvl9pPr indent="-299720" lvl="8" marL="41148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9pPr>
          </a:lstStyle>
          <a:p/>
        </p:txBody>
      </p:sp>
      <p:sp>
        <p:nvSpPr>
          <p:cNvPr id="14" name="Google Shape;14;p51"/>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5" name="Google Shape;15;p51"/>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6" name="Google Shape;16;p51"/>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marR="0" rtl="0" algn="ctr">
              <a:spcBef>
                <a:spcPts val="0"/>
              </a:spcBef>
              <a:buNone/>
              <a:defRPr b="0" i="0" sz="2801" u="none" cap="none" strike="noStrike">
                <a:solidFill>
                  <a:schemeClr val="lt1"/>
                </a:solidFill>
                <a:latin typeface="Century Gothic"/>
                <a:ea typeface="Century Gothic"/>
                <a:cs typeface="Century Gothic"/>
                <a:sym typeface="Century Gothic"/>
              </a:defRPr>
            </a:lvl1pPr>
            <a:lvl2pPr indent="0" lvl="1" marL="0" marR="0" rtl="0" algn="ctr">
              <a:spcBef>
                <a:spcPts val="0"/>
              </a:spcBef>
              <a:buNone/>
              <a:defRPr b="0" i="0" sz="2801" u="none" cap="none" strike="noStrike">
                <a:solidFill>
                  <a:schemeClr val="lt1"/>
                </a:solidFill>
                <a:latin typeface="Century Gothic"/>
                <a:ea typeface="Century Gothic"/>
                <a:cs typeface="Century Gothic"/>
                <a:sym typeface="Century Gothic"/>
              </a:defRPr>
            </a:lvl2pPr>
            <a:lvl3pPr indent="0" lvl="2" marL="0" marR="0" rtl="0" algn="ctr">
              <a:spcBef>
                <a:spcPts val="0"/>
              </a:spcBef>
              <a:buNone/>
              <a:defRPr b="0" i="0" sz="2801" u="none" cap="none" strike="noStrike">
                <a:solidFill>
                  <a:schemeClr val="lt1"/>
                </a:solidFill>
                <a:latin typeface="Century Gothic"/>
                <a:ea typeface="Century Gothic"/>
                <a:cs typeface="Century Gothic"/>
                <a:sym typeface="Century Gothic"/>
              </a:defRPr>
            </a:lvl3pPr>
            <a:lvl4pPr indent="0" lvl="3" marL="0" marR="0" rtl="0" algn="ctr">
              <a:spcBef>
                <a:spcPts val="0"/>
              </a:spcBef>
              <a:buNone/>
              <a:defRPr b="0" i="0" sz="2801" u="none" cap="none" strike="noStrike">
                <a:solidFill>
                  <a:schemeClr val="lt1"/>
                </a:solidFill>
                <a:latin typeface="Century Gothic"/>
                <a:ea typeface="Century Gothic"/>
                <a:cs typeface="Century Gothic"/>
                <a:sym typeface="Century Gothic"/>
              </a:defRPr>
            </a:lvl4pPr>
            <a:lvl5pPr indent="0" lvl="4" marL="0" marR="0" rtl="0" algn="ctr">
              <a:spcBef>
                <a:spcPts val="0"/>
              </a:spcBef>
              <a:buNone/>
              <a:defRPr b="0" i="0" sz="2801" u="none" cap="none" strike="noStrike">
                <a:solidFill>
                  <a:schemeClr val="lt1"/>
                </a:solidFill>
                <a:latin typeface="Century Gothic"/>
                <a:ea typeface="Century Gothic"/>
                <a:cs typeface="Century Gothic"/>
                <a:sym typeface="Century Gothic"/>
              </a:defRPr>
            </a:lvl5pPr>
            <a:lvl6pPr indent="0" lvl="5" marL="0" marR="0" rtl="0" algn="ctr">
              <a:spcBef>
                <a:spcPts val="0"/>
              </a:spcBef>
              <a:buNone/>
              <a:defRPr b="0" i="0" sz="2801" u="none" cap="none" strike="noStrike">
                <a:solidFill>
                  <a:schemeClr val="lt1"/>
                </a:solidFill>
                <a:latin typeface="Century Gothic"/>
                <a:ea typeface="Century Gothic"/>
                <a:cs typeface="Century Gothic"/>
                <a:sym typeface="Century Gothic"/>
              </a:defRPr>
            </a:lvl6pPr>
            <a:lvl7pPr indent="0" lvl="6" marL="0" marR="0" rtl="0" algn="ctr">
              <a:spcBef>
                <a:spcPts val="0"/>
              </a:spcBef>
              <a:buNone/>
              <a:defRPr b="0" i="0" sz="2801" u="none" cap="none" strike="noStrike">
                <a:solidFill>
                  <a:schemeClr val="lt1"/>
                </a:solidFill>
                <a:latin typeface="Century Gothic"/>
                <a:ea typeface="Century Gothic"/>
                <a:cs typeface="Century Gothic"/>
                <a:sym typeface="Century Gothic"/>
              </a:defRPr>
            </a:lvl7pPr>
            <a:lvl8pPr indent="0" lvl="7" marL="0" marR="0" rtl="0" algn="ctr">
              <a:spcBef>
                <a:spcPts val="0"/>
              </a:spcBef>
              <a:buNone/>
              <a:defRPr b="0" i="0" sz="2801" u="none" cap="none" strike="noStrike">
                <a:solidFill>
                  <a:schemeClr val="lt1"/>
                </a:solidFill>
                <a:latin typeface="Century Gothic"/>
                <a:ea typeface="Century Gothic"/>
                <a:cs typeface="Century Gothic"/>
                <a:sym typeface="Century Gothic"/>
              </a:defRPr>
            </a:lvl8pPr>
            <a:lvl9pPr indent="0" lvl="8" marL="0" marR="0" rtl="0" algn="ctr">
              <a:spcBef>
                <a:spcPts val="0"/>
              </a:spcBef>
              <a:buNone/>
              <a:defRPr b="0" i="0" sz="2801"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US"/>
              <a:t>‹#›</a:t>
            </a:fld>
            <a:endParaRPr/>
          </a:p>
        </p:txBody>
      </p:sp>
      <p:grpSp>
        <p:nvGrpSpPr>
          <p:cNvPr id="17" name="Google Shape;17;p51"/>
          <p:cNvGrpSpPr/>
          <p:nvPr/>
        </p:nvGrpSpPr>
        <p:grpSpPr>
          <a:xfrm>
            <a:off x="0" y="6214125"/>
            <a:ext cx="2231175" cy="643875"/>
            <a:chOff x="0" y="6214125"/>
            <a:chExt cx="2231175" cy="643875"/>
          </a:xfrm>
        </p:grpSpPr>
        <p:pic>
          <p:nvPicPr>
            <p:cNvPr id="18" name="Google Shape;18;p51"/>
            <p:cNvPicPr preferRelativeResize="0"/>
            <p:nvPr/>
          </p:nvPicPr>
          <p:blipFill>
            <a:blip r:embed="rId2">
              <a:alphaModFix/>
            </a:blip>
            <a:stretch>
              <a:fillRect/>
            </a:stretch>
          </p:blipFill>
          <p:spPr>
            <a:xfrm>
              <a:off x="0" y="6214125"/>
              <a:ext cx="643875" cy="643875"/>
            </a:xfrm>
            <a:prstGeom prst="rect">
              <a:avLst/>
            </a:prstGeom>
            <a:noFill/>
            <a:ln>
              <a:noFill/>
            </a:ln>
          </p:spPr>
        </p:pic>
        <p:sp>
          <p:nvSpPr>
            <p:cNvPr id="19" name="Google Shape;19;p51"/>
            <p:cNvSpPr txBox="1"/>
            <p:nvPr/>
          </p:nvSpPr>
          <p:spPr>
            <a:xfrm>
              <a:off x="643875" y="6528600"/>
              <a:ext cx="1587300" cy="3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u="sng">
                  <a:solidFill>
                    <a:schemeClr val="lt1"/>
                  </a:solidFill>
                  <a:latin typeface="Trebuchet MS"/>
                  <a:ea typeface="Trebuchet MS"/>
                  <a:cs typeface="Trebuchet MS"/>
                  <a:sym typeface="Trebuchet MS"/>
                  <a:hlinkClick r:id="rId3">
                    <a:extLst>
                      <a:ext uri="{A12FA001-AC4F-418D-AE19-62706E023703}">
                        <ahyp:hlinkClr val="tx"/>
                      </a:ext>
                    </a:extLst>
                  </a:hlinkClick>
                </a:rPr>
                <a:t>missfrancois.com</a:t>
              </a:r>
              <a:endParaRPr>
                <a:solidFill>
                  <a:schemeClr val="lt1"/>
                </a:solidFill>
                <a:latin typeface="Trebuchet MS"/>
                <a:ea typeface="Trebuchet MS"/>
                <a:cs typeface="Trebuchet MS"/>
                <a:sym typeface="Trebuchet MS"/>
              </a:endParaRPr>
            </a:p>
          </p:txBody>
        </p:sp>
      </p:grpSp>
    </p:spTree>
  </p:cSld>
  <p:clrMap accent1="accent1" accent2="accent2" accent3="accent3" accent4="accent4" accent5="accent5" accent6="accent6" bg1="lt1" bg2="dk2" tx1="dk1" tx2="lt2" folHlink="folHlink" hlink="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2.jp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5.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1.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4.jp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5.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7.png"/><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1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1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5.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5.png"/><Relationship Id="rId4" Type="http://schemas.openxmlformats.org/officeDocument/2006/relationships/image" Target="../media/image1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5.png"/><Relationship Id="rId4" Type="http://schemas.openxmlformats.org/officeDocument/2006/relationships/image" Target="../media/image2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15.png"/><Relationship Id="rId4" Type="http://schemas.openxmlformats.org/officeDocument/2006/relationships/image" Target="../media/image2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2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5.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1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22.gi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5.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2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1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1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2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1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1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2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30.png"/><Relationship Id="rId4" Type="http://schemas.openxmlformats.org/officeDocument/2006/relationships/image" Target="../media/image15.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2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1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image1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2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1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3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29.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3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15.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image33.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5.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5.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3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
          <p:cNvSpPr txBox="1"/>
          <p:nvPr/>
        </p:nvSpPr>
        <p:spPr>
          <a:xfrm>
            <a:off x="1370275" y="5088750"/>
            <a:ext cx="6553200" cy="708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4000" u="none" cap="none" strike="noStrike">
                <a:solidFill>
                  <a:schemeClr val="lt1"/>
                </a:solidFill>
                <a:latin typeface="Times New Roman"/>
                <a:ea typeface="Times New Roman"/>
                <a:cs typeface="Times New Roman"/>
                <a:sym typeface="Times New Roman"/>
              </a:rPr>
              <a:t>Life Processes: Nutrition.</a:t>
            </a:r>
            <a:endParaRPr/>
          </a:p>
        </p:txBody>
      </p:sp>
      <p:pic>
        <p:nvPicPr>
          <p:cNvPr id="151" name="Google Shape;151;p1"/>
          <p:cNvPicPr preferRelativeResize="0"/>
          <p:nvPr/>
        </p:nvPicPr>
        <p:blipFill>
          <a:blip r:embed="rId3">
            <a:alphaModFix/>
          </a:blip>
          <a:stretch>
            <a:fillRect/>
          </a:stretch>
        </p:blipFill>
        <p:spPr>
          <a:xfrm>
            <a:off x="1211575" y="664175"/>
            <a:ext cx="6481244" cy="43197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g1e84e263036_0_6"/>
          <p:cNvSpPr txBox="1"/>
          <p:nvPr/>
        </p:nvSpPr>
        <p:spPr>
          <a:xfrm>
            <a:off x="609600" y="609600"/>
            <a:ext cx="6347700" cy="738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3600">
                <a:solidFill>
                  <a:schemeClr val="lt1"/>
                </a:solidFill>
                <a:latin typeface="Trebuchet MS"/>
                <a:ea typeface="Trebuchet MS"/>
                <a:cs typeface="Trebuchet MS"/>
                <a:sym typeface="Trebuchet MS"/>
              </a:rPr>
              <a:t>Lesson Objectives:</a:t>
            </a:r>
            <a:endParaRPr sz="3600">
              <a:solidFill>
                <a:schemeClr val="lt1"/>
              </a:solidFill>
              <a:latin typeface="Trebuchet MS"/>
              <a:ea typeface="Trebuchet MS"/>
              <a:cs typeface="Trebuchet MS"/>
              <a:sym typeface="Trebuchet MS"/>
            </a:endParaRPr>
          </a:p>
        </p:txBody>
      </p:sp>
      <p:sp>
        <p:nvSpPr>
          <p:cNvPr id="157" name="Google Shape;157;g1e84e263036_0_6"/>
          <p:cNvSpPr txBox="1"/>
          <p:nvPr/>
        </p:nvSpPr>
        <p:spPr>
          <a:xfrm>
            <a:off x="609600" y="1681450"/>
            <a:ext cx="8075100" cy="38808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lt1"/>
              </a:buClr>
              <a:buSzPts val="2240"/>
              <a:buFont typeface="Noto Sans Symbols"/>
              <a:buChar char="●"/>
            </a:pPr>
            <a:r>
              <a:rPr lang="en-US" sz="2800">
                <a:solidFill>
                  <a:schemeClr val="lt1"/>
                </a:solidFill>
                <a:latin typeface="Trebuchet MS"/>
                <a:ea typeface="Trebuchet MS"/>
                <a:cs typeface="Trebuchet MS"/>
                <a:sym typeface="Trebuchet MS"/>
              </a:rPr>
              <a:t>D</a:t>
            </a:r>
            <a:r>
              <a:rPr lang="en-US" sz="2800">
                <a:solidFill>
                  <a:schemeClr val="lt1"/>
                </a:solidFill>
                <a:latin typeface="Trebuchet MS"/>
                <a:ea typeface="Trebuchet MS"/>
                <a:cs typeface="Trebuchet MS"/>
                <a:sym typeface="Trebuchet MS"/>
              </a:rPr>
              <a:t>istinguish between macro and </a:t>
            </a:r>
            <a:r>
              <a:rPr lang="en-US" sz="2800">
                <a:solidFill>
                  <a:schemeClr val="lt1"/>
                </a:solidFill>
                <a:latin typeface="Trebuchet MS"/>
                <a:ea typeface="Trebuchet MS"/>
                <a:cs typeface="Trebuchet MS"/>
                <a:sym typeface="Trebuchet MS"/>
              </a:rPr>
              <a:t>micro nutrients and list their functions</a:t>
            </a:r>
            <a:endParaRPr sz="2800">
              <a:solidFill>
                <a:schemeClr val="lt1"/>
              </a:solidFill>
              <a:latin typeface="Trebuchet MS"/>
              <a:ea typeface="Trebuchet MS"/>
              <a:cs typeface="Trebuchet MS"/>
              <a:sym typeface="Trebuchet MS"/>
            </a:endParaRPr>
          </a:p>
          <a:p>
            <a:pPr indent="-342900" lvl="0" marL="342900" rtl="0" algn="l">
              <a:spcBef>
                <a:spcPts val="1000"/>
              </a:spcBef>
              <a:spcAft>
                <a:spcPts val="0"/>
              </a:spcAft>
              <a:buClr>
                <a:schemeClr val="lt1"/>
              </a:buClr>
              <a:buSzPts val="2240"/>
              <a:buFont typeface="Noto Sans Symbols"/>
              <a:buChar char="●"/>
            </a:pPr>
            <a:r>
              <a:rPr lang="en-US" sz="2800">
                <a:solidFill>
                  <a:schemeClr val="lt1"/>
                </a:solidFill>
                <a:latin typeface="Trebuchet MS"/>
                <a:ea typeface="Trebuchet MS"/>
                <a:cs typeface="Trebuchet MS"/>
                <a:sym typeface="Trebuchet MS"/>
              </a:rPr>
              <a:t>State the cause, symptoms and treatment of deficiency diseases;</a:t>
            </a:r>
            <a:endParaRPr sz="2800">
              <a:solidFill>
                <a:schemeClr val="lt1"/>
              </a:solidFill>
              <a:latin typeface="Trebuchet MS"/>
              <a:ea typeface="Trebuchet MS"/>
              <a:cs typeface="Trebuchet MS"/>
              <a:sym typeface="Trebuchet MS"/>
            </a:endParaRPr>
          </a:p>
          <a:p>
            <a:pPr indent="-342900" lvl="0" marL="342900" rtl="0" algn="l">
              <a:spcBef>
                <a:spcPts val="1000"/>
              </a:spcBef>
              <a:spcAft>
                <a:spcPts val="0"/>
              </a:spcAft>
              <a:buClr>
                <a:schemeClr val="lt1"/>
              </a:buClr>
              <a:buSzPts val="2240"/>
              <a:buFont typeface="Noto Sans Symbols"/>
              <a:buChar char="●"/>
            </a:pPr>
            <a:r>
              <a:rPr lang="en-US" sz="2800">
                <a:solidFill>
                  <a:schemeClr val="lt1"/>
                </a:solidFill>
                <a:latin typeface="Trebuchet MS"/>
                <a:ea typeface="Trebuchet MS"/>
                <a:cs typeface="Trebuchet MS"/>
                <a:sym typeface="Trebuchet MS"/>
              </a:rPr>
              <a:t>Discuss the importance of a balanced diet</a:t>
            </a:r>
            <a:endParaRPr sz="2800">
              <a:solidFill>
                <a:schemeClr val="lt1"/>
              </a:solidFill>
              <a:latin typeface="Trebuchet MS"/>
              <a:ea typeface="Trebuchet MS"/>
              <a:cs typeface="Trebuchet MS"/>
              <a:sym typeface="Trebuchet MS"/>
            </a:endParaRPr>
          </a:p>
          <a:p>
            <a:pPr indent="-378460" lvl="0" marL="342900" rtl="0" algn="l">
              <a:spcBef>
                <a:spcPts val="1000"/>
              </a:spcBef>
              <a:spcAft>
                <a:spcPts val="0"/>
              </a:spcAft>
              <a:buClr>
                <a:schemeClr val="lt1"/>
              </a:buClr>
              <a:buSzPts val="2800"/>
              <a:buFont typeface="Trebuchet MS"/>
              <a:buChar char="●"/>
            </a:pPr>
            <a:r>
              <a:rPr lang="en-US" sz="2800">
                <a:solidFill>
                  <a:schemeClr val="lt1"/>
                </a:solidFill>
                <a:latin typeface="Trebuchet MS"/>
                <a:ea typeface="Trebuchet MS"/>
                <a:cs typeface="Trebuchet MS"/>
                <a:sym typeface="Trebuchet MS"/>
              </a:rPr>
              <a:t>Discuss the effects of malnutrition on the human body</a:t>
            </a:r>
            <a:endParaRPr sz="2800">
              <a:solidFill>
                <a:schemeClr val="lt1"/>
              </a:solidFill>
              <a:latin typeface="Trebuchet MS"/>
              <a:ea typeface="Trebuchet MS"/>
              <a:cs typeface="Trebuchet MS"/>
              <a:sym typeface="Trebuchet MS"/>
            </a:endParaRPr>
          </a:p>
          <a:p>
            <a:pPr indent="-378460" lvl="0" marL="342900" rtl="0" algn="l">
              <a:spcBef>
                <a:spcPts val="1000"/>
              </a:spcBef>
              <a:spcAft>
                <a:spcPts val="0"/>
              </a:spcAft>
              <a:buClr>
                <a:schemeClr val="lt1"/>
              </a:buClr>
              <a:buSzPts val="2800"/>
              <a:buFont typeface="Trebuchet MS"/>
              <a:buChar char="●"/>
            </a:pPr>
            <a:r>
              <a:rPr lang="en-US" sz="2800">
                <a:solidFill>
                  <a:schemeClr val="lt1"/>
                </a:solidFill>
                <a:latin typeface="Trebuchet MS"/>
                <a:ea typeface="Trebuchet MS"/>
                <a:cs typeface="Trebuchet MS"/>
                <a:sym typeface="Trebuchet MS"/>
              </a:rPr>
              <a:t>Determine Body Mass Index</a:t>
            </a:r>
            <a:endParaRPr sz="2800">
              <a:solidFill>
                <a:schemeClr val="lt1"/>
              </a:solidFill>
              <a:latin typeface="Trebuchet MS"/>
              <a:ea typeface="Trebuchet MS"/>
              <a:cs typeface="Trebuchet MS"/>
              <a:sym typeface="Trebuchet M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
          <p:cNvSpPr txBox="1"/>
          <p:nvPr>
            <p:ph type="title"/>
          </p:nvPr>
        </p:nvSpPr>
        <p:spPr>
          <a:xfrm>
            <a:off x="484710" y="452718"/>
            <a:ext cx="7055380" cy="140053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lang="en-US"/>
              <a:t>If Billy has 32 candy bars and he Eats 28, what does Billy have now?</a:t>
            </a:r>
            <a:endParaRPr/>
          </a:p>
        </p:txBody>
      </p:sp>
      <p:pic>
        <p:nvPicPr>
          <p:cNvPr id="163" name="Google Shape;163;p2"/>
          <p:cNvPicPr preferRelativeResize="0"/>
          <p:nvPr>
            <p:ph idx="1" type="body"/>
          </p:nvPr>
        </p:nvPicPr>
        <p:blipFill rotWithShape="1">
          <a:blip r:embed="rId3">
            <a:alphaModFix/>
          </a:blip>
          <a:srcRect b="0" l="0" r="0" t="0"/>
          <a:stretch/>
        </p:blipFill>
        <p:spPr>
          <a:xfrm>
            <a:off x="4267200" y="2514600"/>
            <a:ext cx="4262400" cy="3847500"/>
          </a:xfrm>
          <a:prstGeom prst="rect">
            <a:avLst/>
          </a:prstGeom>
          <a:noFill/>
          <a:ln>
            <a:noFill/>
          </a:ln>
        </p:spPr>
      </p:pic>
      <p:sp>
        <p:nvSpPr>
          <p:cNvPr id="164" name="Google Shape;164;p2"/>
          <p:cNvSpPr txBox="1"/>
          <p:nvPr/>
        </p:nvSpPr>
        <p:spPr>
          <a:xfrm>
            <a:off x="762000" y="3352800"/>
            <a:ext cx="3505200"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5400">
                <a:solidFill>
                  <a:schemeClr val="lt1"/>
                </a:solidFill>
                <a:latin typeface="Century Gothic"/>
                <a:ea typeface="Century Gothic"/>
                <a:cs typeface="Century Gothic"/>
                <a:sym typeface="Century Gothic"/>
              </a:rPr>
              <a:t>Diabetes</a:t>
            </a:r>
            <a:r>
              <a:rPr lang="en-US" sz="1800">
                <a:solidFill>
                  <a:schemeClr val="lt1"/>
                </a:solidFill>
                <a:latin typeface="Century Gothic"/>
                <a:ea typeface="Century Gothic"/>
                <a:cs typeface="Century Gothic"/>
                <a:sym typeface="Century Gothic"/>
              </a:rPr>
              <a:t>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
          <p:cNvSpPr txBox="1"/>
          <p:nvPr/>
        </p:nvSpPr>
        <p:spPr>
          <a:xfrm>
            <a:off x="728075" y="1929950"/>
            <a:ext cx="8153400" cy="2124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400">
                <a:solidFill>
                  <a:schemeClr val="lt1"/>
                </a:solidFill>
                <a:latin typeface="Century Gothic"/>
                <a:ea typeface="Century Gothic"/>
                <a:cs typeface="Century Gothic"/>
                <a:sym typeface="Century Gothic"/>
              </a:rPr>
              <a:t>N</a:t>
            </a:r>
            <a:r>
              <a:rPr lang="en-US" sz="4400">
                <a:solidFill>
                  <a:schemeClr val="lt1"/>
                </a:solidFill>
                <a:latin typeface="Century Gothic"/>
                <a:ea typeface="Century Gothic"/>
                <a:cs typeface="Century Gothic"/>
                <a:sym typeface="Century Gothic"/>
              </a:rPr>
              <a:t>utrition </a:t>
            </a:r>
            <a:r>
              <a:rPr lang="en-US" sz="4400">
                <a:solidFill>
                  <a:schemeClr val="lt1"/>
                </a:solidFill>
                <a:latin typeface="Century Gothic"/>
                <a:ea typeface="Century Gothic"/>
                <a:cs typeface="Century Gothic"/>
                <a:sym typeface="Century Gothic"/>
              </a:rPr>
              <a:t>is the process by which organisms make or obtain food. </a:t>
            </a:r>
            <a:endParaRPr/>
          </a:p>
        </p:txBody>
      </p:sp>
      <p:pic>
        <p:nvPicPr>
          <p:cNvPr id="170" name="Google Shape;170;p3"/>
          <p:cNvPicPr preferRelativeResize="0"/>
          <p:nvPr/>
        </p:nvPicPr>
        <p:blipFill rotWithShape="1">
          <a:blip r:embed="rId3">
            <a:alphaModFix/>
          </a:blip>
          <a:srcRect b="0" l="0" r="0" t="0"/>
          <a:stretch/>
        </p:blipFill>
        <p:spPr>
          <a:xfrm>
            <a:off x="5560362" y="3429000"/>
            <a:ext cx="2662238" cy="3276600"/>
          </a:xfrm>
          <a:prstGeom prst="rect">
            <a:avLst/>
          </a:prstGeom>
          <a:noFill/>
          <a:ln>
            <a:noFill/>
          </a:ln>
        </p:spPr>
      </p:pic>
      <p:pic>
        <p:nvPicPr>
          <p:cNvPr id="171" name="Google Shape;171;p3"/>
          <p:cNvPicPr preferRelativeResize="0"/>
          <p:nvPr/>
        </p:nvPicPr>
        <p:blipFill rotWithShape="1">
          <a:blip r:embed="rId4">
            <a:alphaModFix/>
          </a:blip>
          <a:srcRect b="0" l="0" r="0" t="0"/>
          <a:stretch/>
        </p:blipFill>
        <p:spPr>
          <a:xfrm>
            <a:off x="-102791" y="-22464"/>
            <a:ext cx="1292464" cy="1292464"/>
          </a:xfrm>
          <a:prstGeom prst="rect">
            <a:avLst/>
          </a:prstGeom>
          <a:noFill/>
          <a:ln>
            <a:noFill/>
          </a:ln>
        </p:spPr>
      </p:pic>
      <p:sp>
        <p:nvSpPr>
          <p:cNvPr id="172" name="Google Shape;172;p3"/>
          <p:cNvSpPr txBox="1"/>
          <p:nvPr/>
        </p:nvSpPr>
        <p:spPr>
          <a:xfrm>
            <a:off x="622850" y="939800"/>
            <a:ext cx="6347700" cy="7821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3600">
                <a:solidFill>
                  <a:schemeClr val="lt1"/>
                </a:solidFill>
                <a:latin typeface="Trebuchet MS"/>
                <a:ea typeface="Trebuchet MS"/>
                <a:cs typeface="Trebuchet MS"/>
                <a:sym typeface="Trebuchet MS"/>
              </a:rPr>
              <a:t>Definition </a:t>
            </a:r>
            <a:endParaRPr sz="3600">
              <a:solidFill>
                <a:schemeClr val="lt1"/>
              </a:solidFill>
              <a:latin typeface="Trebuchet MS"/>
              <a:ea typeface="Trebuchet MS"/>
              <a:cs typeface="Trebuchet MS"/>
              <a:sym typeface="Trebuchet M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4"/>
          <p:cNvSpPr txBox="1"/>
          <p:nvPr/>
        </p:nvSpPr>
        <p:spPr>
          <a:xfrm>
            <a:off x="853175" y="1104750"/>
            <a:ext cx="7620000" cy="4648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700">
                <a:solidFill>
                  <a:schemeClr val="lt1"/>
                </a:solidFill>
                <a:latin typeface="Century Gothic"/>
                <a:ea typeface="Century Gothic"/>
                <a:cs typeface="Century Gothic"/>
                <a:sym typeface="Century Gothic"/>
              </a:rPr>
              <a:t>Or Nutrition can be described as, the science of food the nutrients in food and how the body uses those nutrients. </a:t>
            </a:r>
            <a:r>
              <a:rPr lang="en-US" sz="3700">
                <a:solidFill>
                  <a:schemeClr val="lt1"/>
                </a:solidFill>
                <a:latin typeface="Century Gothic"/>
                <a:ea typeface="Century Gothic"/>
                <a:cs typeface="Century Gothic"/>
                <a:sym typeface="Century Gothic"/>
              </a:rPr>
              <a:t>It includes the process of ingestion, digestion, absorption, metabolism, transport, storage and excretion of those nutrients.</a:t>
            </a:r>
            <a:endParaRPr sz="11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g1e84e263036_0_115"/>
          <p:cNvSpPr txBox="1"/>
          <p:nvPr/>
        </p:nvSpPr>
        <p:spPr>
          <a:xfrm>
            <a:off x="1517950" y="939800"/>
            <a:ext cx="6347700" cy="7821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3600">
                <a:solidFill>
                  <a:schemeClr val="lt1"/>
                </a:solidFill>
                <a:latin typeface="Century Gothic"/>
                <a:ea typeface="Century Gothic"/>
                <a:cs typeface="Century Gothic"/>
                <a:sym typeface="Century Gothic"/>
              </a:rPr>
              <a:t>How do we acquire food?</a:t>
            </a:r>
            <a:endParaRPr sz="3600">
              <a:solidFill>
                <a:schemeClr val="lt1"/>
              </a:solidFill>
              <a:latin typeface="Century Gothic"/>
              <a:ea typeface="Century Gothic"/>
              <a:cs typeface="Century Gothic"/>
              <a:sym typeface="Century Gothic"/>
            </a:endParaRPr>
          </a:p>
        </p:txBody>
      </p:sp>
      <p:pic>
        <p:nvPicPr>
          <p:cNvPr id="183" name="Google Shape;183;g1e84e263036_0_115"/>
          <p:cNvPicPr preferRelativeResize="0"/>
          <p:nvPr/>
        </p:nvPicPr>
        <p:blipFill rotWithShape="1">
          <a:blip r:embed="rId3">
            <a:alphaModFix/>
          </a:blip>
          <a:srcRect b="0" l="0" r="0" t="0"/>
          <a:stretch/>
        </p:blipFill>
        <p:spPr>
          <a:xfrm>
            <a:off x="2024049" y="1721900"/>
            <a:ext cx="4646700" cy="4646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g1e84e263036_0_123"/>
          <p:cNvSpPr txBox="1"/>
          <p:nvPr/>
        </p:nvSpPr>
        <p:spPr>
          <a:xfrm>
            <a:off x="697700" y="2214450"/>
            <a:ext cx="8153400" cy="2801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400">
                <a:solidFill>
                  <a:schemeClr val="lt1"/>
                </a:solidFill>
                <a:latin typeface="Century Gothic"/>
                <a:ea typeface="Century Gothic"/>
                <a:cs typeface="Century Gothic"/>
                <a:sym typeface="Century Gothic"/>
              </a:rPr>
              <a:t>Diet</a:t>
            </a:r>
            <a:r>
              <a:rPr lang="en-US" sz="4400">
                <a:solidFill>
                  <a:schemeClr val="lt1"/>
                </a:solidFill>
                <a:latin typeface="Century Gothic"/>
                <a:ea typeface="Century Gothic"/>
                <a:cs typeface="Century Gothic"/>
                <a:sym typeface="Century Gothic"/>
              </a:rPr>
              <a:t> is the food an organism eats on a </a:t>
            </a:r>
            <a:r>
              <a:rPr lang="en-US" sz="4400">
                <a:solidFill>
                  <a:schemeClr val="lt1"/>
                </a:solidFill>
                <a:latin typeface="Century Gothic"/>
                <a:ea typeface="Century Gothic"/>
                <a:cs typeface="Century Gothic"/>
                <a:sym typeface="Century Gothic"/>
              </a:rPr>
              <a:t>continuous</a:t>
            </a:r>
            <a:r>
              <a:rPr lang="en-US" sz="4400">
                <a:solidFill>
                  <a:schemeClr val="lt1"/>
                </a:solidFill>
                <a:latin typeface="Century Gothic"/>
                <a:ea typeface="Century Gothic"/>
                <a:cs typeface="Century Gothic"/>
                <a:sym typeface="Century Gothic"/>
              </a:rPr>
              <a:t> basis. In other words, the food we eat everyday. </a:t>
            </a:r>
            <a:endParaRPr/>
          </a:p>
        </p:txBody>
      </p:sp>
      <p:pic>
        <p:nvPicPr>
          <p:cNvPr id="189" name="Google Shape;189;g1e84e263036_0_123"/>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
        <p:nvSpPr>
          <p:cNvPr id="190" name="Google Shape;190;g1e84e263036_0_123"/>
          <p:cNvSpPr txBox="1"/>
          <p:nvPr/>
        </p:nvSpPr>
        <p:spPr>
          <a:xfrm>
            <a:off x="622850" y="939800"/>
            <a:ext cx="6347700" cy="7821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3600">
                <a:solidFill>
                  <a:schemeClr val="lt1"/>
                </a:solidFill>
                <a:latin typeface="Trebuchet MS"/>
                <a:ea typeface="Trebuchet MS"/>
                <a:cs typeface="Trebuchet MS"/>
                <a:sym typeface="Trebuchet MS"/>
              </a:rPr>
              <a:t>Definition </a:t>
            </a:r>
            <a:endParaRPr sz="3600">
              <a:solidFill>
                <a:schemeClr val="lt1"/>
              </a:solidFill>
              <a:latin typeface="Trebuchet MS"/>
              <a:ea typeface="Trebuchet MS"/>
              <a:cs typeface="Trebuchet MS"/>
              <a:sym typeface="Trebuchet M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id="195" name="Google Shape;195;g1e84e263036_0_130"/>
          <p:cNvPicPr preferRelativeResize="0"/>
          <p:nvPr/>
        </p:nvPicPr>
        <p:blipFill>
          <a:blip r:embed="rId3">
            <a:alphaModFix/>
          </a:blip>
          <a:stretch>
            <a:fillRect/>
          </a:stretch>
        </p:blipFill>
        <p:spPr>
          <a:xfrm>
            <a:off x="931075" y="1170600"/>
            <a:ext cx="6840350" cy="47882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5"/>
          <p:cNvSpPr txBox="1"/>
          <p:nvPr>
            <p:ph type="title"/>
          </p:nvPr>
        </p:nvSpPr>
        <p:spPr>
          <a:xfrm>
            <a:off x="514635" y="1141493"/>
            <a:ext cx="7055400" cy="1400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lang="en-US"/>
              <a:t>The human Diet must consist of the following:</a:t>
            </a:r>
            <a:endParaRPr/>
          </a:p>
        </p:txBody>
      </p:sp>
      <p:pic>
        <p:nvPicPr>
          <p:cNvPr id="201" name="Google Shape;201;p5"/>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pic>
        <p:nvPicPr>
          <p:cNvPr id="202" name="Google Shape;202;p5"/>
          <p:cNvPicPr preferRelativeResize="0"/>
          <p:nvPr/>
        </p:nvPicPr>
        <p:blipFill>
          <a:blip r:embed="rId4">
            <a:alphaModFix/>
          </a:blip>
          <a:stretch>
            <a:fillRect/>
          </a:stretch>
        </p:blipFill>
        <p:spPr>
          <a:xfrm>
            <a:off x="104798" y="2448675"/>
            <a:ext cx="8361725" cy="470347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7"/>
          <p:cNvSpPr txBox="1"/>
          <p:nvPr>
            <p:ph type="title"/>
          </p:nvPr>
        </p:nvSpPr>
        <p:spPr>
          <a:xfrm>
            <a:off x="421175" y="976825"/>
            <a:ext cx="7735800" cy="1254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b="1" lang="en-US" sz="3400"/>
              <a:t>M</a:t>
            </a:r>
            <a:r>
              <a:rPr b="1" lang="en-US" sz="3400"/>
              <a:t>acronutrients:</a:t>
            </a:r>
            <a:r>
              <a:rPr lang="en-US" sz="3400"/>
              <a:t> These are required in relatively large quantities.</a:t>
            </a:r>
            <a:endParaRPr sz="3400"/>
          </a:p>
        </p:txBody>
      </p:sp>
      <p:sp>
        <p:nvSpPr>
          <p:cNvPr id="208" name="Google Shape;208;p7"/>
          <p:cNvSpPr txBox="1"/>
          <p:nvPr>
            <p:ph idx="1" type="body"/>
          </p:nvPr>
        </p:nvSpPr>
        <p:spPr>
          <a:xfrm>
            <a:off x="828450" y="2322475"/>
            <a:ext cx="6711600" cy="4195500"/>
          </a:xfrm>
          <a:prstGeom prst="rect">
            <a:avLst/>
          </a:prstGeom>
          <a:noFill/>
          <a:ln>
            <a:noFill/>
          </a:ln>
        </p:spPr>
        <p:txBody>
          <a:bodyPr anchorCtr="0" anchor="t" bIns="45700" lIns="91425" spcFirstLastPara="1" rIns="91425" wrap="square" tIns="45700">
            <a:normAutofit/>
          </a:bodyPr>
          <a:lstStyle/>
          <a:p>
            <a:pPr indent="-342906" lvl="0" marL="342906" rtl="0" algn="l">
              <a:spcBef>
                <a:spcPts val="0"/>
              </a:spcBef>
              <a:spcAft>
                <a:spcPts val="0"/>
              </a:spcAft>
              <a:buSzPts val="4320"/>
              <a:buChar char="►"/>
            </a:pPr>
            <a:r>
              <a:rPr lang="en-US" sz="5400"/>
              <a:t>Carbohydrates</a:t>
            </a:r>
            <a:endParaRPr/>
          </a:p>
          <a:p>
            <a:pPr indent="-342906" lvl="0" marL="342906" rtl="0" algn="l">
              <a:spcBef>
                <a:spcPts val="1000"/>
              </a:spcBef>
              <a:spcAft>
                <a:spcPts val="0"/>
              </a:spcAft>
              <a:buSzPts val="4320"/>
              <a:buChar char="►"/>
            </a:pPr>
            <a:r>
              <a:rPr lang="en-US" sz="5400"/>
              <a:t>Proteins </a:t>
            </a:r>
            <a:endParaRPr/>
          </a:p>
          <a:p>
            <a:pPr indent="-342906" lvl="0" marL="342906" rtl="0" algn="l">
              <a:spcBef>
                <a:spcPts val="1000"/>
              </a:spcBef>
              <a:spcAft>
                <a:spcPts val="0"/>
              </a:spcAft>
              <a:buSzPts val="4320"/>
              <a:buChar char="►"/>
            </a:pPr>
            <a:r>
              <a:rPr lang="en-US" sz="5400"/>
              <a:t>Lipids (Fats)</a:t>
            </a:r>
            <a:endParaRPr/>
          </a:p>
        </p:txBody>
      </p:sp>
      <p:pic>
        <p:nvPicPr>
          <p:cNvPr id="209" name="Google Shape;209;p7"/>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8"/>
          <p:cNvSpPr txBox="1"/>
          <p:nvPr/>
        </p:nvSpPr>
        <p:spPr>
          <a:xfrm>
            <a:off x="0" y="1002175"/>
            <a:ext cx="9144000" cy="3509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lt1"/>
                </a:solidFill>
                <a:latin typeface="Century Gothic"/>
                <a:ea typeface="Century Gothic"/>
                <a:cs typeface="Century Gothic"/>
                <a:sym typeface="Century Gothic"/>
              </a:rPr>
              <a:t>Carbohydrates </a:t>
            </a:r>
            <a:endParaRPr b="1" sz="2200"/>
          </a:p>
          <a:p>
            <a:pPr indent="0" lvl="0" marL="0" marR="0" rtl="0" algn="l">
              <a:spcBef>
                <a:spcPts val="0"/>
              </a:spcBef>
              <a:spcAft>
                <a:spcPts val="0"/>
              </a:spcAft>
              <a:buNone/>
            </a:pPr>
            <a:r>
              <a:t/>
            </a:r>
            <a:endParaRPr sz="28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lang="en-US" sz="2800">
                <a:solidFill>
                  <a:schemeClr val="lt1"/>
                </a:solidFill>
                <a:latin typeface="Century Gothic"/>
                <a:ea typeface="Century Gothic"/>
                <a:cs typeface="Century Gothic"/>
                <a:sym typeface="Century Gothic"/>
              </a:rPr>
              <a:t>These are the foods that supply the most of our </a:t>
            </a:r>
            <a:r>
              <a:rPr b="1" lang="en-US" sz="2800">
                <a:solidFill>
                  <a:schemeClr val="lt1"/>
                </a:solidFill>
                <a:latin typeface="Century Gothic"/>
                <a:ea typeface="Century Gothic"/>
                <a:cs typeface="Century Gothic"/>
                <a:sym typeface="Century Gothic"/>
              </a:rPr>
              <a:t>energy</a:t>
            </a:r>
            <a:r>
              <a:rPr lang="en-US" sz="2800">
                <a:solidFill>
                  <a:schemeClr val="lt1"/>
                </a:solidFill>
                <a:latin typeface="Century Gothic"/>
                <a:ea typeface="Century Gothic"/>
                <a:cs typeface="Century Gothic"/>
                <a:sym typeface="Century Gothic"/>
              </a:rPr>
              <a:t>. Carbohydrates contains the elements carbon, hydrogen and oxygen.</a:t>
            </a:r>
            <a:endParaRPr/>
          </a:p>
          <a:p>
            <a:pPr indent="0" lvl="0" marL="0" marR="0" rtl="0" algn="l">
              <a:spcBef>
                <a:spcPts val="0"/>
              </a:spcBef>
              <a:spcAft>
                <a:spcPts val="0"/>
              </a:spcAft>
              <a:buNone/>
            </a:pPr>
            <a:r>
              <a:t/>
            </a:r>
            <a:endParaRPr sz="2800">
              <a:solidFill>
                <a:schemeClr val="lt1"/>
              </a:solidFill>
              <a:latin typeface="Century Gothic"/>
              <a:ea typeface="Century Gothic"/>
              <a:cs typeface="Century Gothic"/>
              <a:sym typeface="Century Gothic"/>
            </a:endParaRPr>
          </a:p>
          <a:p>
            <a:pPr indent="-400050" lvl="0" marL="400050" marR="0" rtl="0" algn="l">
              <a:spcBef>
                <a:spcPts val="0"/>
              </a:spcBef>
              <a:spcAft>
                <a:spcPts val="0"/>
              </a:spcAft>
              <a:buNone/>
            </a:pPr>
            <a:r>
              <a:rPr lang="en-US" sz="2800">
                <a:solidFill>
                  <a:schemeClr val="lt1"/>
                </a:solidFill>
                <a:latin typeface="Century Gothic"/>
                <a:ea typeface="Century Gothic"/>
                <a:cs typeface="Century Gothic"/>
                <a:sym typeface="Century Gothic"/>
              </a:rPr>
              <a:t> </a:t>
            </a:r>
            <a:endParaRPr/>
          </a:p>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id="215" name="Google Shape;215;p8"/>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pic>
        <p:nvPicPr>
          <p:cNvPr id="216" name="Google Shape;216;p8"/>
          <p:cNvPicPr preferRelativeResize="0"/>
          <p:nvPr/>
        </p:nvPicPr>
        <p:blipFill>
          <a:blip r:embed="rId4">
            <a:alphaModFix/>
          </a:blip>
          <a:stretch>
            <a:fillRect/>
          </a:stretch>
        </p:blipFill>
        <p:spPr>
          <a:xfrm>
            <a:off x="1377575" y="3429000"/>
            <a:ext cx="5705026" cy="32091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g1e85d392ee1_0_4"/>
          <p:cNvSpPr txBox="1"/>
          <p:nvPr/>
        </p:nvSpPr>
        <p:spPr>
          <a:xfrm>
            <a:off x="0" y="1002175"/>
            <a:ext cx="9144000" cy="4371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lt1"/>
                </a:solidFill>
                <a:latin typeface="Century Gothic"/>
                <a:ea typeface="Century Gothic"/>
                <a:cs typeface="Century Gothic"/>
                <a:sym typeface="Century Gothic"/>
              </a:rPr>
              <a:t>Carbohydrates </a:t>
            </a:r>
            <a:endParaRPr b="1" sz="2200"/>
          </a:p>
          <a:p>
            <a:pPr indent="0" lvl="0" marL="0" marR="0" rtl="0" algn="l">
              <a:spcBef>
                <a:spcPts val="0"/>
              </a:spcBef>
              <a:spcAft>
                <a:spcPts val="0"/>
              </a:spcAft>
              <a:buNone/>
            </a:pPr>
            <a:r>
              <a:t/>
            </a:r>
            <a:endParaRPr sz="2800">
              <a:solidFill>
                <a:schemeClr val="lt1"/>
              </a:solidFill>
              <a:latin typeface="Century Gothic"/>
              <a:ea typeface="Century Gothic"/>
              <a:cs typeface="Century Gothic"/>
              <a:sym typeface="Century Gothic"/>
            </a:endParaRPr>
          </a:p>
          <a:p>
            <a:pPr indent="-400050" lvl="0" marL="400050" marR="0" rtl="0" algn="l">
              <a:spcBef>
                <a:spcPts val="0"/>
              </a:spcBef>
              <a:spcAft>
                <a:spcPts val="0"/>
              </a:spcAft>
              <a:buNone/>
            </a:pPr>
            <a:r>
              <a:rPr lang="en-US" sz="2800">
                <a:solidFill>
                  <a:schemeClr val="lt1"/>
                </a:solidFill>
                <a:latin typeface="Century Gothic"/>
                <a:ea typeface="Century Gothic"/>
                <a:cs typeface="Century Gothic"/>
                <a:sym typeface="Century Gothic"/>
              </a:rPr>
              <a:t> Carbohydrates can be classified as: </a:t>
            </a:r>
            <a:endParaRPr/>
          </a:p>
          <a:p>
            <a:pPr indent="-400050" lvl="0" marL="400050" marR="0" rtl="0" algn="l">
              <a:spcBef>
                <a:spcPts val="0"/>
              </a:spcBef>
              <a:spcAft>
                <a:spcPts val="0"/>
              </a:spcAft>
              <a:buNone/>
            </a:pPr>
            <a:r>
              <a:rPr lang="en-US" sz="2800">
                <a:solidFill>
                  <a:schemeClr val="lt1"/>
                </a:solidFill>
                <a:latin typeface="Century Gothic"/>
                <a:ea typeface="Century Gothic"/>
                <a:cs typeface="Century Gothic"/>
                <a:sym typeface="Century Gothic"/>
              </a:rPr>
              <a:t>        (i) </a:t>
            </a:r>
            <a:r>
              <a:rPr b="1" lang="en-US" sz="2800">
                <a:solidFill>
                  <a:schemeClr val="lt1"/>
                </a:solidFill>
                <a:latin typeface="Century Gothic"/>
                <a:ea typeface="Century Gothic"/>
                <a:cs typeface="Century Gothic"/>
                <a:sym typeface="Century Gothic"/>
              </a:rPr>
              <a:t>Monosaccharide </a:t>
            </a:r>
            <a:r>
              <a:rPr lang="en-US" sz="2800">
                <a:solidFill>
                  <a:schemeClr val="lt1"/>
                </a:solidFill>
                <a:latin typeface="Century Gothic"/>
                <a:ea typeface="Century Gothic"/>
                <a:cs typeface="Century Gothic"/>
                <a:sym typeface="Century Gothic"/>
              </a:rPr>
              <a:t>or single sugar units . They are made up of the elements Carbon, Hydrogen and Oxygen. They include the sugars</a:t>
            </a:r>
            <a:r>
              <a:rPr b="1" lang="en-US" sz="2800">
                <a:solidFill>
                  <a:schemeClr val="lt1"/>
                </a:solidFill>
                <a:latin typeface="Century Gothic"/>
                <a:ea typeface="Century Gothic"/>
                <a:cs typeface="Century Gothic"/>
                <a:sym typeface="Century Gothic"/>
              </a:rPr>
              <a:t> fructose glucose (C</a:t>
            </a:r>
            <a:r>
              <a:rPr b="1" lang="en-US" sz="1800">
                <a:solidFill>
                  <a:schemeClr val="lt1"/>
                </a:solidFill>
                <a:latin typeface="Century Gothic"/>
                <a:ea typeface="Century Gothic"/>
                <a:cs typeface="Century Gothic"/>
                <a:sym typeface="Century Gothic"/>
              </a:rPr>
              <a:t>6</a:t>
            </a:r>
            <a:r>
              <a:rPr b="1" lang="en-US" sz="2800">
                <a:solidFill>
                  <a:schemeClr val="lt1"/>
                </a:solidFill>
                <a:latin typeface="Century Gothic"/>
                <a:ea typeface="Century Gothic"/>
                <a:cs typeface="Century Gothic"/>
                <a:sym typeface="Century Gothic"/>
              </a:rPr>
              <a:t>H</a:t>
            </a:r>
            <a:r>
              <a:rPr b="1" lang="en-US" sz="1800">
                <a:solidFill>
                  <a:schemeClr val="lt1"/>
                </a:solidFill>
                <a:latin typeface="Century Gothic"/>
                <a:ea typeface="Century Gothic"/>
                <a:cs typeface="Century Gothic"/>
                <a:sym typeface="Century Gothic"/>
              </a:rPr>
              <a:t>12</a:t>
            </a:r>
            <a:r>
              <a:rPr b="1" lang="en-US" sz="2800">
                <a:solidFill>
                  <a:schemeClr val="lt1"/>
                </a:solidFill>
                <a:latin typeface="Century Gothic"/>
                <a:ea typeface="Century Gothic"/>
                <a:cs typeface="Century Gothic"/>
                <a:sym typeface="Century Gothic"/>
              </a:rPr>
              <a:t>O</a:t>
            </a:r>
            <a:r>
              <a:rPr b="1" lang="en-US" sz="1800">
                <a:solidFill>
                  <a:schemeClr val="lt1"/>
                </a:solidFill>
                <a:latin typeface="Century Gothic"/>
                <a:ea typeface="Century Gothic"/>
                <a:cs typeface="Century Gothic"/>
                <a:sym typeface="Century Gothic"/>
              </a:rPr>
              <a:t>6</a:t>
            </a:r>
            <a:r>
              <a:rPr b="1" lang="en-US" sz="2800">
                <a:solidFill>
                  <a:schemeClr val="lt1"/>
                </a:solidFill>
                <a:latin typeface="Century Gothic"/>
                <a:ea typeface="Century Gothic"/>
                <a:cs typeface="Century Gothic"/>
                <a:sym typeface="Century Gothic"/>
              </a:rPr>
              <a:t>) and galactose. </a:t>
            </a:r>
            <a:endParaRPr b="1"/>
          </a:p>
          <a:p>
            <a:pPr indent="-400050" lvl="0" marL="400050" marR="0" rtl="0" algn="l">
              <a:spcBef>
                <a:spcPts val="0"/>
              </a:spcBef>
              <a:spcAft>
                <a:spcPts val="0"/>
              </a:spcAft>
              <a:buNone/>
            </a:pPr>
            <a:r>
              <a:rPr lang="en-US" sz="2800">
                <a:solidFill>
                  <a:schemeClr val="lt1"/>
                </a:solidFill>
                <a:latin typeface="Century Gothic"/>
                <a:ea typeface="Century Gothic"/>
                <a:cs typeface="Century Gothic"/>
                <a:sym typeface="Century Gothic"/>
              </a:rPr>
              <a:t>          Another name for monosaccharide are – reducing sugars  or  simple sugars      </a:t>
            </a:r>
            <a:endParaRPr/>
          </a:p>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id="222" name="Google Shape;222;g1e85d392ee1_0_4"/>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pic>
        <p:nvPicPr>
          <p:cNvPr id="227" name="Google Shape;227;g1e85d392ee1_0_20"/>
          <p:cNvPicPr preferRelativeResize="0"/>
          <p:nvPr/>
        </p:nvPicPr>
        <p:blipFill>
          <a:blip r:embed="rId3">
            <a:alphaModFix/>
          </a:blip>
          <a:stretch>
            <a:fillRect/>
          </a:stretch>
        </p:blipFill>
        <p:spPr>
          <a:xfrm>
            <a:off x="1080775" y="856175"/>
            <a:ext cx="6885275" cy="4918050"/>
          </a:xfrm>
          <a:prstGeom prst="rect">
            <a:avLst/>
          </a:prstGeom>
          <a:noFill/>
          <a:ln>
            <a:noFill/>
          </a:ln>
        </p:spPr>
      </p:pic>
      <p:sp>
        <p:nvSpPr>
          <p:cNvPr id="228" name="Google Shape;228;g1e85d392ee1_0_20"/>
          <p:cNvSpPr txBox="1"/>
          <p:nvPr/>
        </p:nvSpPr>
        <p:spPr>
          <a:xfrm>
            <a:off x="5241500" y="6381825"/>
            <a:ext cx="48360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Source:</a:t>
            </a:r>
            <a:r>
              <a:rPr lang="en-US" sz="1800">
                <a:solidFill>
                  <a:schemeClr val="lt1"/>
                </a:solidFill>
                <a:latin typeface="Century Gothic"/>
                <a:ea typeface="Century Gothic"/>
                <a:cs typeface="Century Gothic"/>
                <a:sym typeface="Century Gothic"/>
              </a:rPr>
              <a:t>https://stock.adobe.com/</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g1e85d392ee1_0_9"/>
          <p:cNvSpPr txBox="1"/>
          <p:nvPr/>
        </p:nvSpPr>
        <p:spPr>
          <a:xfrm>
            <a:off x="0" y="1002175"/>
            <a:ext cx="9144000" cy="3509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lt1"/>
                </a:solidFill>
                <a:latin typeface="Century Gothic"/>
                <a:ea typeface="Century Gothic"/>
                <a:cs typeface="Century Gothic"/>
                <a:sym typeface="Century Gothic"/>
              </a:rPr>
              <a:t>Carbohydrates </a:t>
            </a:r>
            <a:endParaRPr b="1" sz="2200"/>
          </a:p>
          <a:p>
            <a:pPr indent="0" lvl="0" marL="0" marR="0" rtl="0" algn="l">
              <a:spcBef>
                <a:spcPts val="0"/>
              </a:spcBef>
              <a:spcAft>
                <a:spcPts val="0"/>
              </a:spcAft>
              <a:buNone/>
            </a:pPr>
            <a:r>
              <a:t/>
            </a:r>
            <a:endParaRPr sz="2800">
              <a:solidFill>
                <a:schemeClr val="lt1"/>
              </a:solidFill>
              <a:latin typeface="Century Gothic"/>
              <a:ea typeface="Century Gothic"/>
              <a:cs typeface="Century Gothic"/>
              <a:sym typeface="Century Gothic"/>
            </a:endParaRPr>
          </a:p>
          <a:p>
            <a:pPr indent="-400050" lvl="0" marL="400050" marR="0" rtl="0" algn="l">
              <a:spcBef>
                <a:spcPts val="0"/>
              </a:spcBef>
              <a:spcAft>
                <a:spcPts val="0"/>
              </a:spcAft>
              <a:buNone/>
            </a:pPr>
            <a:r>
              <a:rPr lang="en-US" sz="2800">
                <a:solidFill>
                  <a:schemeClr val="lt1"/>
                </a:solidFill>
                <a:latin typeface="Century Gothic"/>
                <a:ea typeface="Century Gothic"/>
                <a:cs typeface="Century Gothic"/>
                <a:sym typeface="Century Gothic"/>
              </a:rPr>
              <a:t>        (ii) </a:t>
            </a:r>
            <a:r>
              <a:rPr b="1" lang="en-US" sz="2800">
                <a:solidFill>
                  <a:schemeClr val="lt1"/>
                </a:solidFill>
                <a:latin typeface="Century Gothic"/>
                <a:ea typeface="Century Gothic"/>
                <a:cs typeface="Century Gothic"/>
                <a:sym typeface="Century Gothic"/>
              </a:rPr>
              <a:t>Disaccharide – T</a:t>
            </a:r>
            <a:r>
              <a:rPr lang="en-US" sz="2800">
                <a:solidFill>
                  <a:schemeClr val="lt1"/>
                </a:solidFill>
                <a:latin typeface="Century Gothic"/>
                <a:ea typeface="Century Gothic"/>
                <a:cs typeface="Century Gothic"/>
                <a:sym typeface="Century Gothic"/>
              </a:rPr>
              <a:t>hese are two monosaccharides linked together  they are soluble and sweet. Used as a source of energy include</a:t>
            </a:r>
            <a:r>
              <a:rPr b="1" lang="en-US" sz="2800">
                <a:solidFill>
                  <a:schemeClr val="lt1"/>
                </a:solidFill>
                <a:latin typeface="Century Gothic"/>
                <a:ea typeface="Century Gothic"/>
                <a:cs typeface="Century Gothic"/>
                <a:sym typeface="Century Gothic"/>
              </a:rPr>
              <a:t> maltose, sucrose (cane sugar ) and lactose (milk sugar).</a:t>
            </a:r>
            <a:r>
              <a:rPr lang="en-US" sz="2800">
                <a:solidFill>
                  <a:schemeClr val="lt1"/>
                </a:solidFill>
                <a:latin typeface="Century Gothic"/>
                <a:ea typeface="Century Gothic"/>
                <a:cs typeface="Century Gothic"/>
                <a:sym typeface="Century Gothic"/>
              </a:rPr>
              <a:t>  </a:t>
            </a:r>
            <a:endParaRPr/>
          </a:p>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id="234" name="Google Shape;234;g1e85d392ee1_0_9"/>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9"/>
          <p:cNvSpPr txBox="1"/>
          <p:nvPr/>
        </p:nvSpPr>
        <p:spPr>
          <a:xfrm>
            <a:off x="5241500" y="6381825"/>
            <a:ext cx="48360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Source</a:t>
            </a:r>
            <a:r>
              <a:rPr lang="en-US" sz="1800">
                <a:solidFill>
                  <a:schemeClr val="lt1"/>
                </a:solidFill>
                <a:latin typeface="Century Gothic"/>
                <a:ea typeface="Century Gothic"/>
                <a:cs typeface="Century Gothic"/>
                <a:sym typeface="Century Gothic"/>
              </a:rPr>
              <a:t>:http://fructosefacts.org/</a:t>
            </a:r>
            <a:endParaRPr/>
          </a:p>
        </p:txBody>
      </p:sp>
      <p:pic>
        <p:nvPicPr>
          <p:cNvPr id="240" name="Google Shape;240;p9"/>
          <p:cNvPicPr preferRelativeResize="0"/>
          <p:nvPr/>
        </p:nvPicPr>
        <p:blipFill>
          <a:blip r:embed="rId3">
            <a:alphaModFix/>
          </a:blip>
          <a:stretch>
            <a:fillRect/>
          </a:stretch>
        </p:blipFill>
        <p:spPr>
          <a:xfrm>
            <a:off x="554050" y="994849"/>
            <a:ext cx="7703849" cy="501804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g1e85d392ee1_0_14"/>
          <p:cNvSpPr txBox="1"/>
          <p:nvPr/>
        </p:nvSpPr>
        <p:spPr>
          <a:xfrm>
            <a:off x="0" y="1002175"/>
            <a:ext cx="9144000" cy="3509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lt1"/>
                </a:solidFill>
                <a:latin typeface="Century Gothic"/>
                <a:ea typeface="Century Gothic"/>
                <a:cs typeface="Century Gothic"/>
                <a:sym typeface="Century Gothic"/>
              </a:rPr>
              <a:t>Carbohydrates </a:t>
            </a:r>
            <a:endParaRPr b="1" sz="2200"/>
          </a:p>
          <a:p>
            <a:pPr indent="0" lvl="0" marL="0" marR="0" rtl="0" algn="l">
              <a:spcBef>
                <a:spcPts val="0"/>
              </a:spcBef>
              <a:spcAft>
                <a:spcPts val="0"/>
              </a:spcAft>
              <a:buNone/>
            </a:pPr>
            <a:r>
              <a:t/>
            </a:r>
            <a:endParaRPr sz="2800">
              <a:solidFill>
                <a:schemeClr val="lt1"/>
              </a:solidFill>
              <a:latin typeface="Century Gothic"/>
              <a:ea typeface="Century Gothic"/>
              <a:cs typeface="Century Gothic"/>
              <a:sym typeface="Century Gothic"/>
            </a:endParaRPr>
          </a:p>
          <a:p>
            <a:pPr indent="-400050" lvl="0" marL="400050" marR="0" rtl="0" algn="l">
              <a:spcBef>
                <a:spcPts val="0"/>
              </a:spcBef>
              <a:spcAft>
                <a:spcPts val="0"/>
              </a:spcAft>
              <a:buNone/>
            </a:pPr>
            <a:r>
              <a:rPr lang="en-US" sz="2800">
                <a:solidFill>
                  <a:schemeClr val="lt1"/>
                </a:solidFill>
                <a:latin typeface="Century Gothic"/>
                <a:ea typeface="Century Gothic"/>
                <a:cs typeface="Century Gothic"/>
                <a:sym typeface="Century Gothic"/>
              </a:rPr>
              <a:t>        (iii) </a:t>
            </a:r>
            <a:r>
              <a:rPr b="1" lang="en-US" sz="2800">
                <a:solidFill>
                  <a:schemeClr val="lt1"/>
                </a:solidFill>
                <a:latin typeface="Century Gothic"/>
                <a:ea typeface="Century Gothic"/>
                <a:cs typeface="Century Gothic"/>
                <a:sym typeface="Century Gothic"/>
              </a:rPr>
              <a:t>Polysaccharides – </a:t>
            </a:r>
            <a:r>
              <a:rPr lang="en-US" sz="2800">
                <a:solidFill>
                  <a:schemeClr val="lt1"/>
                </a:solidFill>
                <a:latin typeface="Century Gothic"/>
                <a:ea typeface="Century Gothic"/>
                <a:cs typeface="Century Gothic"/>
                <a:sym typeface="Century Gothic"/>
              </a:rPr>
              <a:t>These are made up of many simple sugar molecules joined together. They are insoluble they are used as energy storage compounds. They include </a:t>
            </a:r>
            <a:r>
              <a:rPr b="1" lang="en-US" sz="2800">
                <a:solidFill>
                  <a:schemeClr val="lt1"/>
                </a:solidFill>
                <a:latin typeface="Century Gothic"/>
                <a:ea typeface="Century Gothic"/>
                <a:cs typeface="Century Gothic"/>
                <a:sym typeface="Century Gothic"/>
              </a:rPr>
              <a:t>starch and cellulose (in plants) and glycogen in animals.</a:t>
            </a:r>
            <a:endParaRPr/>
          </a:p>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id="246" name="Google Shape;246;g1e85d392ee1_0_14"/>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pic>
        <p:nvPicPr>
          <p:cNvPr id="251" name="Google Shape;251;p11"/>
          <p:cNvPicPr preferRelativeResize="0"/>
          <p:nvPr/>
        </p:nvPicPr>
        <p:blipFill rotWithShape="1">
          <a:blip r:embed="rId3">
            <a:alphaModFix/>
          </a:blip>
          <a:srcRect b="0" l="0" r="0" t="0"/>
          <a:stretch/>
        </p:blipFill>
        <p:spPr>
          <a:xfrm>
            <a:off x="762000" y="990600"/>
            <a:ext cx="6934199" cy="46481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pic>
        <p:nvPicPr>
          <p:cNvPr id="256" name="Google Shape;256;p13"/>
          <p:cNvPicPr preferRelativeResize="0"/>
          <p:nvPr/>
        </p:nvPicPr>
        <p:blipFill rotWithShape="1">
          <a:blip r:embed="rId3">
            <a:alphaModFix/>
          </a:blip>
          <a:srcRect b="0" l="0" r="0" t="0"/>
          <a:stretch/>
        </p:blipFill>
        <p:spPr>
          <a:xfrm>
            <a:off x="685800" y="990600"/>
            <a:ext cx="7619999" cy="4486275"/>
          </a:xfrm>
          <a:prstGeom prst="rect">
            <a:avLst/>
          </a:prstGeom>
          <a:noFill/>
          <a:ln>
            <a:noFill/>
          </a:ln>
        </p:spPr>
      </p:pic>
      <p:sp>
        <p:nvSpPr>
          <p:cNvPr id="257" name="Google Shape;257;p13"/>
          <p:cNvSpPr txBox="1"/>
          <p:nvPr/>
        </p:nvSpPr>
        <p:spPr>
          <a:xfrm>
            <a:off x="4495800" y="6096000"/>
            <a:ext cx="4267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POLYSACCHARIDE MOLECULE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g1e85d392ee1_0_27"/>
          <p:cNvSpPr txBox="1"/>
          <p:nvPr/>
        </p:nvSpPr>
        <p:spPr>
          <a:xfrm>
            <a:off x="1517950" y="939800"/>
            <a:ext cx="6347700" cy="782100"/>
          </a:xfrm>
          <a:prstGeom prst="rect">
            <a:avLst/>
          </a:prstGeom>
          <a:noFill/>
          <a:ln>
            <a:noFill/>
          </a:ln>
        </p:spPr>
        <p:txBody>
          <a:bodyPr anchorCtr="0" anchor="t" bIns="45700" lIns="91425" spcFirstLastPara="1" rIns="91425" wrap="square" tIns="45700">
            <a:normAutofit fontScale="77500" lnSpcReduction="20000"/>
          </a:bodyPr>
          <a:lstStyle/>
          <a:p>
            <a:pPr indent="0" lvl="0" marL="0" rtl="0" algn="ctr">
              <a:spcBef>
                <a:spcPts val="0"/>
              </a:spcBef>
              <a:spcAft>
                <a:spcPts val="0"/>
              </a:spcAft>
              <a:buNone/>
            </a:pPr>
            <a:r>
              <a:rPr lang="en-US" sz="3600">
                <a:solidFill>
                  <a:schemeClr val="lt1"/>
                </a:solidFill>
                <a:latin typeface="Century Gothic"/>
                <a:ea typeface="Century Gothic"/>
                <a:cs typeface="Century Gothic"/>
                <a:sym typeface="Century Gothic"/>
              </a:rPr>
              <a:t>What are the three classifications of Carbohydrates?</a:t>
            </a:r>
            <a:endParaRPr sz="3600">
              <a:solidFill>
                <a:schemeClr val="lt1"/>
              </a:solidFill>
              <a:latin typeface="Century Gothic"/>
              <a:ea typeface="Century Gothic"/>
              <a:cs typeface="Century Gothic"/>
              <a:sym typeface="Century Gothic"/>
            </a:endParaRPr>
          </a:p>
        </p:txBody>
      </p:sp>
      <p:pic>
        <p:nvPicPr>
          <p:cNvPr id="263" name="Google Shape;263;g1e85d392ee1_0_27"/>
          <p:cNvPicPr preferRelativeResize="0"/>
          <p:nvPr/>
        </p:nvPicPr>
        <p:blipFill rotWithShape="1">
          <a:blip r:embed="rId3">
            <a:alphaModFix/>
          </a:blip>
          <a:srcRect b="0" l="0" r="0" t="0"/>
          <a:stretch/>
        </p:blipFill>
        <p:spPr>
          <a:xfrm>
            <a:off x="2024049" y="1721900"/>
            <a:ext cx="4646700" cy="46467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14"/>
          <p:cNvSpPr txBox="1"/>
          <p:nvPr>
            <p:ph type="title"/>
          </p:nvPr>
        </p:nvSpPr>
        <p:spPr>
          <a:xfrm>
            <a:off x="483960" y="963018"/>
            <a:ext cx="7055400" cy="1400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lang="en-US"/>
              <a:t>Sources of Carbohydrates</a:t>
            </a:r>
            <a:endParaRPr/>
          </a:p>
        </p:txBody>
      </p:sp>
      <p:sp>
        <p:nvSpPr>
          <p:cNvPr id="269" name="Google Shape;269;p14"/>
          <p:cNvSpPr txBox="1"/>
          <p:nvPr>
            <p:ph idx="1" type="body"/>
          </p:nvPr>
        </p:nvSpPr>
        <p:spPr>
          <a:xfrm>
            <a:off x="827700" y="2052925"/>
            <a:ext cx="6711654" cy="4195481"/>
          </a:xfrm>
          <a:prstGeom prst="rect">
            <a:avLst/>
          </a:prstGeom>
          <a:noFill/>
          <a:ln>
            <a:noFill/>
          </a:ln>
        </p:spPr>
        <p:txBody>
          <a:bodyPr anchorCtr="0" anchor="t" bIns="45700" lIns="91425" spcFirstLastPara="1" rIns="91425" wrap="square" tIns="45700">
            <a:normAutofit/>
          </a:bodyPr>
          <a:lstStyle/>
          <a:p>
            <a:pPr indent="-342906" lvl="0" marL="342906" rtl="0" algn="l">
              <a:spcBef>
                <a:spcPts val="0"/>
              </a:spcBef>
              <a:spcAft>
                <a:spcPts val="0"/>
              </a:spcAft>
              <a:buSzPts val="1600"/>
              <a:buChar char="►"/>
            </a:pPr>
            <a:r>
              <a:rPr lang="en-US"/>
              <a:t>Bread</a:t>
            </a:r>
            <a:endParaRPr/>
          </a:p>
          <a:p>
            <a:pPr indent="-342906" lvl="0" marL="342906" rtl="0" algn="l">
              <a:spcBef>
                <a:spcPts val="1000"/>
              </a:spcBef>
              <a:spcAft>
                <a:spcPts val="0"/>
              </a:spcAft>
              <a:buSzPts val="1600"/>
              <a:buChar char="►"/>
            </a:pPr>
            <a:r>
              <a:rPr lang="en-US"/>
              <a:t>Cereal </a:t>
            </a:r>
            <a:endParaRPr/>
          </a:p>
          <a:p>
            <a:pPr indent="-342906" lvl="0" marL="342906" rtl="0" algn="l">
              <a:spcBef>
                <a:spcPts val="1000"/>
              </a:spcBef>
              <a:spcAft>
                <a:spcPts val="0"/>
              </a:spcAft>
              <a:buSzPts val="1600"/>
              <a:buChar char="►"/>
            </a:pPr>
            <a:r>
              <a:rPr lang="en-US"/>
              <a:t>Pasta</a:t>
            </a:r>
            <a:endParaRPr/>
          </a:p>
          <a:p>
            <a:pPr indent="-342906" lvl="0" marL="342906" rtl="0" algn="l">
              <a:spcBef>
                <a:spcPts val="1000"/>
              </a:spcBef>
              <a:spcAft>
                <a:spcPts val="0"/>
              </a:spcAft>
              <a:buSzPts val="1600"/>
              <a:buChar char="►"/>
            </a:pPr>
            <a:r>
              <a:rPr lang="en-US"/>
              <a:t>Rice</a:t>
            </a:r>
            <a:endParaRPr/>
          </a:p>
          <a:p>
            <a:pPr indent="-342906" lvl="0" marL="342906" rtl="0" algn="l">
              <a:spcBef>
                <a:spcPts val="1000"/>
              </a:spcBef>
              <a:spcAft>
                <a:spcPts val="0"/>
              </a:spcAft>
              <a:buSzPts val="1600"/>
              <a:buChar char="►"/>
            </a:pPr>
            <a:r>
              <a:rPr lang="en-US"/>
              <a:t>Potatoes</a:t>
            </a:r>
            <a:endParaRPr/>
          </a:p>
          <a:p>
            <a:pPr indent="-342906" lvl="0" marL="342906" rtl="0" algn="l">
              <a:spcBef>
                <a:spcPts val="1000"/>
              </a:spcBef>
              <a:spcAft>
                <a:spcPts val="0"/>
              </a:spcAft>
              <a:buSzPts val="1600"/>
              <a:buChar char="►"/>
            </a:pPr>
            <a:r>
              <a:rPr lang="en-US"/>
              <a:t>Yam</a:t>
            </a:r>
            <a:endParaRPr/>
          </a:p>
          <a:p>
            <a:pPr indent="-342906" lvl="0" marL="342906" rtl="0" algn="l">
              <a:spcBef>
                <a:spcPts val="1000"/>
              </a:spcBef>
              <a:spcAft>
                <a:spcPts val="0"/>
              </a:spcAft>
              <a:buSzPts val="1600"/>
              <a:buChar char="►"/>
            </a:pPr>
            <a:r>
              <a:rPr lang="en-US"/>
              <a:t>Sweet foods</a:t>
            </a:r>
            <a:endParaRPr/>
          </a:p>
          <a:p>
            <a:pPr indent="0" lvl="0" marL="0" rtl="0" algn="l">
              <a:spcBef>
                <a:spcPts val="1000"/>
              </a:spcBef>
              <a:spcAft>
                <a:spcPts val="0"/>
              </a:spcAft>
              <a:buSzPts val="1600"/>
              <a:buNone/>
            </a:pPr>
            <a:r>
              <a:t/>
            </a:r>
            <a:endParaRPr/>
          </a:p>
        </p:txBody>
      </p:sp>
      <p:pic>
        <p:nvPicPr>
          <p:cNvPr id="270" name="Google Shape;270;p14"/>
          <p:cNvPicPr preferRelativeResize="0"/>
          <p:nvPr/>
        </p:nvPicPr>
        <p:blipFill rotWithShape="1">
          <a:blip r:embed="rId3">
            <a:alphaModFix/>
          </a:blip>
          <a:srcRect b="0" l="0" r="0" t="0"/>
          <a:stretch/>
        </p:blipFill>
        <p:spPr>
          <a:xfrm>
            <a:off x="3056074" y="2153900"/>
            <a:ext cx="5519252" cy="3062177"/>
          </a:xfrm>
          <a:prstGeom prst="rect">
            <a:avLst/>
          </a:prstGeom>
          <a:noFill/>
          <a:ln>
            <a:noFill/>
          </a:ln>
        </p:spPr>
      </p:pic>
      <p:pic>
        <p:nvPicPr>
          <p:cNvPr id="271" name="Google Shape;271;p14"/>
          <p:cNvPicPr preferRelativeResize="0"/>
          <p:nvPr/>
        </p:nvPicPr>
        <p:blipFill rotWithShape="1">
          <a:blip r:embed="rId4">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15"/>
          <p:cNvSpPr txBox="1"/>
          <p:nvPr/>
        </p:nvSpPr>
        <p:spPr>
          <a:xfrm>
            <a:off x="381000" y="909075"/>
            <a:ext cx="48768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lt1"/>
                </a:solidFill>
                <a:latin typeface="Century Gothic"/>
                <a:ea typeface="Century Gothic"/>
                <a:cs typeface="Century Gothic"/>
                <a:sym typeface="Century Gothic"/>
              </a:rPr>
              <a:t>Proteins </a:t>
            </a:r>
            <a:endParaRPr b="1" sz="1000"/>
          </a:p>
        </p:txBody>
      </p:sp>
      <p:sp>
        <p:nvSpPr>
          <p:cNvPr id="277" name="Google Shape;277;p15"/>
          <p:cNvSpPr txBox="1"/>
          <p:nvPr/>
        </p:nvSpPr>
        <p:spPr>
          <a:xfrm>
            <a:off x="492650" y="1628850"/>
            <a:ext cx="5377200" cy="45561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rPr b="1" lang="en-US" sz="2900">
                <a:solidFill>
                  <a:schemeClr val="lt1"/>
                </a:solidFill>
                <a:latin typeface="Century Gothic"/>
                <a:ea typeface="Century Gothic"/>
                <a:cs typeface="Century Gothic"/>
                <a:sym typeface="Century Gothic"/>
              </a:rPr>
              <a:t>Proteins are used to repair cells and for growth of new cells. </a:t>
            </a:r>
            <a:endParaRPr sz="29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lang="en-US" sz="2900">
                <a:solidFill>
                  <a:schemeClr val="lt1"/>
                </a:solidFill>
                <a:latin typeface="Century Gothic"/>
                <a:ea typeface="Century Gothic"/>
                <a:cs typeface="Century Gothic"/>
                <a:sym typeface="Century Gothic"/>
              </a:rPr>
              <a:t>Proteins are molecules made up of long chains of amino acids, these amino acids are held together by peptide bonds. </a:t>
            </a:r>
            <a:r>
              <a:rPr b="1" lang="en-US" sz="2900">
                <a:solidFill>
                  <a:schemeClr val="lt1"/>
                </a:solidFill>
                <a:latin typeface="Century Gothic"/>
                <a:ea typeface="Century Gothic"/>
                <a:cs typeface="Century Gothic"/>
                <a:sym typeface="Century Gothic"/>
              </a:rPr>
              <a:t>Amino acids are the basic building blocks of proteins. </a:t>
            </a:r>
            <a:endParaRPr sz="300"/>
          </a:p>
        </p:txBody>
      </p:sp>
      <p:pic>
        <p:nvPicPr>
          <p:cNvPr id="278" name="Google Shape;278;p15"/>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pic>
        <p:nvPicPr>
          <p:cNvPr id="279" name="Google Shape;279;p15"/>
          <p:cNvPicPr preferRelativeResize="0"/>
          <p:nvPr/>
        </p:nvPicPr>
        <p:blipFill>
          <a:blip r:embed="rId4">
            <a:alphaModFix/>
          </a:blip>
          <a:stretch>
            <a:fillRect/>
          </a:stretch>
        </p:blipFill>
        <p:spPr>
          <a:xfrm>
            <a:off x="5932400" y="2052038"/>
            <a:ext cx="2969350" cy="2753927"/>
          </a:xfrm>
          <a:prstGeom prst="rect">
            <a:avLst/>
          </a:prstGeom>
          <a:noFill/>
          <a:ln>
            <a:noFill/>
          </a:ln>
        </p:spPr>
      </p:pic>
      <p:sp>
        <p:nvSpPr>
          <p:cNvPr id="280" name="Google Shape;280;p15"/>
          <p:cNvSpPr txBox="1"/>
          <p:nvPr/>
        </p:nvSpPr>
        <p:spPr>
          <a:xfrm>
            <a:off x="4837200" y="6426750"/>
            <a:ext cx="48360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Source: https://kids.frontiersin.org/</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pic>
        <p:nvPicPr>
          <p:cNvPr id="285" name="Google Shape;285;p16"/>
          <p:cNvPicPr preferRelativeResize="0"/>
          <p:nvPr/>
        </p:nvPicPr>
        <p:blipFill rotWithShape="1">
          <a:blip r:embed="rId3">
            <a:alphaModFix/>
          </a:blip>
          <a:srcRect b="0" l="0" r="0" t="0"/>
          <a:stretch/>
        </p:blipFill>
        <p:spPr>
          <a:xfrm>
            <a:off x="3826644" y="1601678"/>
            <a:ext cx="3719512" cy="3448050"/>
          </a:xfrm>
          <a:prstGeom prst="rect">
            <a:avLst/>
          </a:prstGeom>
          <a:noFill/>
          <a:ln>
            <a:noFill/>
          </a:ln>
        </p:spPr>
      </p:pic>
      <p:sp>
        <p:nvSpPr>
          <p:cNvPr id="286" name="Google Shape;286;p16"/>
          <p:cNvSpPr txBox="1"/>
          <p:nvPr/>
        </p:nvSpPr>
        <p:spPr>
          <a:xfrm>
            <a:off x="4267200" y="5181600"/>
            <a:ext cx="30480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Amino Acid Molecule.</a:t>
            </a:r>
            <a:endParaRPr/>
          </a:p>
        </p:txBody>
      </p:sp>
      <p:sp>
        <p:nvSpPr>
          <p:cNvPr id="287" name="Google Shape;287;p16"/>
          <p:cNvSpPr txBox="1"/>
          <p:nvPr/>
        </p:nvSpPr>
        <p:spPr>
          <a:xfrm>
            <a:off x="534750" y="2139250"/>
            <a:ext cx="3508200" cy="2247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lt1"/>
                </a:solidFill>
                <a:latin typeface="Century Gothic"/>
                <a:ea typeface="Century Gothic"/>
                <a:cs typeface="Century Gothic"/>
                <a:sym typeface="Century Gothic"/>
              </a:rPr>
              <a:t>Proteins are also used as a Energy back up, if Carbohydrates aren’t available. </a:t>
            </a:r>
            <a:endParaRPr/>
          </a:p>
        </p:txBody>
      </p:sp>
      <p:pic>
        <p:nvPicPr>
          <p:cNvPr id="288" name="Google Shape;288;p16"/>
          <p:cNvPicPr preferRelativeResize="0"/>
          <p:nvPr/>
        </p:nvPicPr>
        <p:blipFill>
          <a:blip r:embed="rId4">
            <a:alphaModFix/>
          </a:blip>
          <a:stretch>
            <a:fillRect/>
          </a:stretch>
        </p:blipFill>
        <p:spPr>
          <a:xfrm>
            <a:off x="-581325" y="-98600"/>
            <a:ext cx="3210000" cy="18056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17"/>
          <p:cNvSpPr txBox="1"/>
          <p:nvPr>
            <p:ph type="title"/>
          </p:nvPr>
        </p:nvSpPr>
        <p:spPr>
          <a:xfrm>
            <a:off x="483960" y="946843"/>
            <a:ext cx="7055400" cy="1400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lang="en-US"/>
              <a:t>Sources of Protein </a:t>
            </a:r>
            <a:endParaRPr/>
          </a:p>
        </p:txBody>
      </p:sp>
      <p:sp>
        <p:nvSpPr>
          <p:cNvPr id="294" name="Google Shape;294;p17"/>
          <p:cNvSpPr txBox="1"/>
          <p:nvPr>
            <p:ph idx="1" type="body"/>
          </p:nvPr>
        </p:nvSpPr>
        <p:spPr>
          <a:xfrm>
            <a:off x="827700" y="2052925"/>
            <a:ext cx="6711654" cy="4195481"/>
          </a:xfrm>
          <a:prstGeom prst="rect">
            <a:avLst/>
          </a:prstGeom>
          <a:noFill/>
          <a:ln>
            <a:noFill/>
          </a:ln>
        </p:spPr>
        <p:txBody>
          <a:bodyPr anchorCtr="0" anchor="t" bIns="45700" lIns="91425" spcFirstLastPara="1" rIns="91425" wrap="square" tIns="45700">
            <a:normAutofit/>
          </a:bodyPr>
          <a:lstStyle/>
          <a:p>
            <a:pPr indent="-342906" lvl="0" marL="342906" rtl="0" algn="l">
              <a:spcBef>
                <a:spcPts val="0"/>
              </a:spcBef>
              <a:spcAft>
                <a:spcPts val="0"/>
              </a:spcAft>
              <a:buSzPts val="1600"/>
              <a:buChar char="►"/>
            </a:pPr>
            <a:r>
              <a:rPr lang="en-US"/>
              <a:t>Meat</a:t>
            </a:r>
            <a:endParaRPr/>
          </a:p>
          <a:p>
            <a:pPr indent="-342906" lvl="0" marL="342906" rtl="0" algn="l">
              <a:spcBef>
                <a:spcPts val="1000"/>
              </a:spcBef>
              <a:spcAft>
                <a:spcPts val="0"/>
              </a:spcAft>
              <a:buSzPts val="1600"/>
              <a:buChar char="►"/>
            </a:pPr>
            <a:r>
              <a:rPr lang="en-US"/>
              <a:t>Fish</a:t>
            </a:r>
            <a:endParaRPr/>
          </a:p>
          <a:p>
            <a:pPr indent="-342906" lvl="0" marL="342906" rtl="0" algn="l">
              <a:spcBef>
                <a:spcPts val="1000"/>
              </a:spcBef>
              <a:spcAft>
                <a:spcPts val="0"/>
              </a:spcAft>
              <a:buSzPts val="1600"/>
              <a:buChar char="►"/>
            </a:pPr>
            <a:r>
              <a:rPr lang="en-US"/>
              <a:t>Milk</a:t>
            </a:r>
            <a:endParaRPr/>
          </a:p>
          <a:p>
            <a:pPr indent="-342906" lvl="0" marL="342906" rtl="0" algn="l">
              <a:spcBef>
                <a:spcPts val="1000"/>
              </a:spcBef>
              <a:spcAft>
                <a:spcPts val="0"/>
              </a:spcAft>
              <a:buSzPts val="1600"/>
              <a:buChar char="►"/>
            </a:pPr>
            <a:r>
              <a:rPr lang="en-US"/>
              <a:t>Eggs</a:t>
            </a:r>
            <a:endParaRPr/>
          </a:p>
          <a:p>
            <a:pPr indent="-342906" lvl="0" marL="342906" rtl="0" algn="l">
              <a:spcBef>
                <a:spcPts val="1000"/>
              </a:spcBef>
              <a:spcAft>
                <a:spcPts val="0"/>
              </a:spcAft>
              <a:buSzPts val="1600"/>
              <a:buChar char="►"/>
            </a:pPr>
            <a:r>
              <a:rPr lang="en-US"/>
              <a:t>Cheese</a:t>
            </a:r>
            <a:endParaRPr/>
          </a:p>
          <a:p>
            <a:pPr indent="-342906" lvl="0" marL="342906" rtl="0" algn="l">
              <a:spcBef>
                <a:spcPts val="1000"/>
              </a:spcBef>
              <a:spcAft>
                <a:spcPts val="0"/>
              </a:spcAft>
              <a:buSzPts val="1600"/>
              <a:buChar char="►"/>
            </a:pPr>
            <a:r>
              <a:rPr lang="en-US"/>
              <a:t>Peas </a:t>
            </a:r>
            <a:endParaRPr/>
          </a:p>
          <a:p>
            <a:pPr indent="-342906" lvl="0" marL="342906" rtl="0" algn="l">
              <a:spcBef>
                <a:spcPts val="1000"/>
              </a:spcBef>
              <a:spcAft>
                <a:spcPts val="0"/>
              </a:spcAft>
              <a:buSzPts val="1600"/>
              <a:buChar char="►"/>
            </a:pPr>
            <a:r>
              <a:rPr lang="en-US"/>
              <a:t>Beans </a:t>
            </a:r>
            <a:endParaRPr/>
          </a:p>
        </p:txBody>
      </p:sp>
      <p:pic>
        <p:nvPicPr>
          <p:cNvPr id="295" name="Google Shape;295;p17"/>
          <p:cNvPicPr preferRelativeResize="0"/>
          <p:nvPr/>
        </p:nvPicPr>
        <p:blipFill rotWithShape="1">
          <a:blip r:embed="rId3">
            <a:alphaModFix/>
          </a:blip>
          <a:srcRect b="0" l="0" r="0" t="0"/>
          <a:stretch/>
        </p:blipFill>
        <p:spPr>
          <a:xfrm>
            <a:off x="2971800" y="1975875"/>
            <a:ext cx="5257800" cy="3576077"/>
          </a:xfrm>
          <a:prstGeom prst="rect">
            <a:avLst/>
          </a:prstGeom>
          <a:noFill/>
          <a:ln>
            <a:noFill/>
          </a:ln>
        </p:spPr>
      </p:pic>
      <p:pic>
        <p:nvPicPr>
          <p:cNvPr id="296" name="Google Shape;296;p17"/>
          <p:cNvPicPr preferRelativeResize="0"/>
          <p:nvPr/>
        </p:nvPicPr>
        <p:blipFill rotWithShape="1">
          <a:blip r:embed="rId4">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18"/>
          <p:cNvSpPr txBox="1"/>
          <p:nvPr/>
        </p:nvSpPr>
        <p:spPr>
          <a:xfrm>
            <a:off x="381000" y="1270000"/>
            <a:ext cx="8244000" cy="671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lt1"/>
                </a:solidFill>
                <a:latin typeface="Century Gothic"/>
                <a:ea typeface="Century Gothic"/>
                <a:cs typeface="Century Gothic"/>
                <a:sym typeface="Century Gothic"/>
              </a:rPr>
              <a:t>Lipids (fats)</a:t>
            </a:r>
            <a:endParaRPr/>
          </a:p>
          <a:p>
            <a:pPr indent="0" lvl="0" marL="0" marR="0" rtl="0" algn="ctr">
              <a:spcBef>
                <a:spcPts val="0"/>
              </a:spcBef>
              <a:spcAft>
                <a:spcPts val="0"/>
              </a:spcAft>
              <a:buNone/>
            </a:pPr>
            <a:r>
              <a:t/>
            </a:r>
            <a:endParaRPr b="1" sz="32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rPr b="1" lang="en-US" sz="3200">
                <a:solidFill>
                  <a:schemeClr val="lt1"/>
                </a:solidFill>
                <a:latin typeface="Century Gothic"/>
                <a:ea typeface="Century Gothic"/>
                <a:cs typeface="Century Gothic"/>
                <a:sym typeface="Century Gothic"/>
              </a:rPr>
              <a:t>Their main function include energy storage and as components of cell membranes. Lipids</a:t>
            </a:r>
            <a:r>
              <a:rPr lang="en-US" sz="3200">
                <a:solidFill>
                  <a:schemeClr val="lt1"/>
                </a:solidFill>
                <a:latin typeface="Century Gothic"/>
                <a:ea typeface="Century Gothic"/>
                <a:cs typeface="Century Gothic"/>
                <a:sym typeface="Century Gothic"/>
              </a:rPr>
              <a:t> constitute a broad group of naturally occurring molecules that include fats, waxes, sterols. </a:t>
            </a:r>
            <a:r>
              <a:rPr lang="en-US" sz="3200">
                <a:solidFill>
                  <a:schemeClr val="lt1"/>
                </a:solidFill>
                <a:latin typeface="Century Gothic"/>
                <a:ea typeface="Century Gothic"/>
                <a:cs typeface="Century Gothic"/>
                <a:sym typeface="Century Gothic"/>
              </a:rPr>
              <a:t>Some dietary fat is also necessary to facilitate the absorption of fat soluble vitamins A, D, E and K.</a:t>
            </a:r>
            <a:endParaRPr sz="3200">
              <a:latin typeface="Century Gothic"/>
              <a:ea typeface="Century Gothic"/>
              <a:cs typeface="Century Gothic"/>
              <a:sym typeface="Century Gothic"/>
            </a:endParaRPr>
          </a:p>
          <a:p>
            <a:pPr indent="0" lvl="0" marL="0" marR="0" rtl="0" algn="l">
              <a:spcBef>
                <a:spcPts val="0"/>
              </a:spcBef>
              <a:spcAft>
                <a:spcPts val="0"/>
              </a:spcAft>
              <a:buNone/>
            </a:pPr>
            <a:r>
              <a:t/>
            </a:r>
            <a:endParaRPr sz="3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a:p>
          <a:p>
            <a:pPr indent="0" lvl="0" marL="0" marR="0" rtl="0" algn="l">
              <a:spcBef>
                <a:spcPts val="0"/>
              </a:spcBef>
              <a:spcAft>
                <a:spcPts val="0"/>
              </a:spcAft>
              <a:buNone/>
            </a:pPr>
            <a:r>
              <a:t/>
            </a:r>
            <a:endParaRPr sz="3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sz="3200">
              <a:solidFill>
                <a:schemeClr val="lt1"/>
              </a:solidFill>
              <a:latin typeface="Century Gothic"/>
              <a:ea typeface="Century Gothic"/>
              <a:cs typeface="Century Gothic"/>
              <a:sym typeface="Century Gothic"/>
            </a:endParaRPr>
          </a:p>
        </p:txBody>
      </p:sp>
      <p:pic>
        <p:nvPicPr>
          <p:cNvPr id="302" name="Google Shape;302;p18"/>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pic>
        <p:nvPicPr>
          <p:cNvPr id="307" name="Google Shape;307;g1e85d392ee1_0_43"/>
          <p:cNvPicPr preferRelativeResize="0"/>
          <p:nvPr/>
        </p:nvPicPr>
        <p:blipFill>
          <a:blip r:embed="rId3">
            <a:alphaModFix/>
          </a:blip>
          <a:stretch>
            <a:fillRect/>
          </a:stretch>
        </p:blipFill>
        <p:spPr>
          <a:xfrm>
            <a:off x="462538" y="1317700"/>
            <a:ext cx="7979376" cy="448839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g1e85d392ee1_0_47"/>
          <p:cNvSpPr txBox="1"/>
          <p:nvPr>
            <p:ph type="title"/>
          </p:nvPr>
        </p:nvSpPr>
        <p:spPr>
          <a:xfrm>
            <a:off x="483960" y="963018"/>
            <a:ext cx="7055400" cy="1400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lang="en-US"/>
              <a:t>Sources of Lipids (fats)</a:t>
            </a:r>
            <a:endParaRPr/>
          </a:p>
        </p:txBody>
      </p:sp>
      <p:sp>
        <p:nvSpPr>
          <p:cNvPr id="313" name="Google Shape;313;g1e85d392ee1_0_47"/>
          <p:cNvSpPr txBox="1"/>
          <p:nvPr>
            <p:ph idx="1" type="body"/>
          </p:nvPr>
        </p:nvSpPr>
        <p:spPr>
          <a:xfrm>
            <a:off x="655850" y="2082875"/>
            <a:ext cx="6711600" cy="4195500"/>
          </a:xfrm>
          <a:prstGeom prst="rect">
            <a:avLst/>
          </a:prstGeom>
          <a:noFill/>
          <a:ln>
            <a:noFill/>
          </a:ln>
        </p:spPr>
        <p:txBody>
          <a:bodyPr anchorCtr="0" anchor="t" bIns="45700" lIns="91425" spcFirstLastPara="1" rIns="91425" wrap="square" tIns="45700">
            <a:normAutofit/>
          </a:bodyPr>
          <a:lstStyle/>
          <a:p>
            <a:pPr indent="-342906" lvl="0" marL="342906" rtl="0" algn="l">
              <a:spcBef>
                <a:spcPts val="1000"/>
              </a:spcBef>
              <a:spcAft>
                <a:spcPts val="0"/>
              </a:spcAft>
              <a:buSzPts val="1600"/>
              <a:buChar char="►"/>
            </a:pPr>
            <a:r>
              <a:rPr lang="en-US"/>
              <a:t>Butter </a:t>
            </a:r>
            <a:endParaRPr/>
          </a:p>
          <a:p>
            <a:pPr indent="-342906" lvl="0" marL="342906" rtl="0" algn="l">
              <a:spcBef>
                <a:spcPts val="1000"/>
              </a:spcBef>
              <a:spcAft>
                <a:spcPts val="0"/>
              </a:spcAft>
              <a:buSzPts val="1600"/>
              <a:buChar char="►"/>
            </a:pPr>
            <a:r>
              <a:rPr lang="en-US"/>
              <a:t>Vegetable oils </a:t>
            </a:r>
            <a:endParaRPr/>
          </a:p>
          <a:p>
            <a:pPr indent="-342906" lvl="0" marL="342906" rtl="0" algn="l">
              <a:spcBef>
                <a:spcPts val="1000"/>
              </a:spcBef>
              <a:spcAft>
                <a:spcPts val="0"/>
              </a:spcAft>
              <a:buSzPts val="1600"/>
              <a:buChar char="►"/>
            </a:pPr>
            <a:r>
              <a:rPr lang="en-US"/>
              <a:t>margarine </a:t>
            </a:r>
            <a:endParaRPr/>
          </a:p>
          <a:p>
            <a:pPr indent="-342906" lvl="0" marL="342906" rtl="0" algn="l">
              <a:spcBef>
                <a:spcPts val="1000"/>
              </a:spcBef>
              <a:spcAft>
                <a:spcPts val="0"/>
              </a:spcAft>
              <a:buSzPts val="1600"/>
              <a:buChar char="►"/>
            </a:pPr>
            <a:r>
              <a:rPr lang="en-US"/>
              <a:t>Nuts</a:t>
            </a:r>
            <a:endParaRPr/>
          </a:p>
          <a:p>
            <a:pPr indent="-342906" lvl="0" marL="342906" rtl="0" algn="l">
              <a:spcBef>
                <a:spcPts val="1000"/>
              </a:spcBef>
              <a:spcAft>
                <a:spcPts val="0"/>
              </a:spcAft>
              <a:buSzPts val="1600"/>
              <a:buChar char="►"/>
            </a:pPr>
            <a:r>
              <a:rPr lang="en-US"/>
              <a:t>Fatty meats</a:t>
            </a:r>
            <a:endParaRPr/>
          </a:p>
          <a:p>
            <a:pPr indent="-332746" lvl="0" marL="342906" rtl="0" algn="l">
              <a:spcBef>
                <a:spcPts val="1000"/>
              </a:spcBef>
              <a:spcAft>
                <a:spcPts val="0"/>
              </a:spcAft>
              <a:buSzPts val="1440"/>
              <a:buChar char="►"/>
            </a:pPr>
            <a:r>
              <a:rPr lang="en-US"/>
              <a:t>Avocado</a:t>
            </a:r>
            <a:endParaRPr/>
          </a:p>
          <a:p>
            <a:pPr indent="0" lvl="0" marL="0" rtl="0" algn="l">
              <a:spcBef>
                <a:spcPts val="1000"/>
              </a:spcBef>
              <a:spcAft>
                <a:spcPts val="0"/>
              </a:spcAft>
              <a:buSzPts val="1600"/>
              <a:buNone/>
            </a:pPr>
            <a:r>
              <a:t/>
            </a:r>
            <a:endParaRPr/>
          </a:p>
        </p:txBody>
      </p:sp>
      <p:pic>
        <p:nvPicPr>
          <p:cNvPr id="314" name="Google Shape;314;g1e85d392ee1_0_47"/>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pic>
        <p:nvPicPr>
          <p:cNvPr id="315" name="Google Shape;315;g1e85d392ee1_0_47"/>
          <p:cNvPicPr preferRelativeResize="0"/>
          <p:nvPr/>
        </p:nvPicPr>
        <p:blipFill>
          <a:blip r:embed="rId4">
            <a:alphaModFix/>
          </a:blip>
          <a:stretch>
            <a:fillRect/>
          </a:stretch>
        </p:blipFill>
        <p:spPr>
          <a:xfrm>
            <a:off x="2989625" y="2012175"/>
            <a:ext cx="5897300" cy="28336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g1e85d392ee1_0_55"/>
          <p:cNvSpPr txBox="1"/>
          <p:nvPr/>
        </p:nvSpPr>
        <p:spPr>
          <a:xfrm>
            <a:off x="1696325" y="853425"/>
            <a:ext cx="6347700" cy="1707000"/>
          </a:xfrm>
          <a:prstGeom prst="rect">
            <a:avLst/>
          </a:prstGeom>
          <a:noFill/>
          <a:ln>
            <a:noFill/>
          </a:ln>
        </p:spPr>
        <p:txBody>
          <a:bodyPr anchorCtr="0" anchor="t" bIns="45700" lIns="91425" spcFirstLastPara="1" rIns="91425" wrap="square" tIns="45700">
            <a:noAutofit/>
          </a:bodyPr>
          <a:lstStyle/>
          <a:p>
            <a:pPr indent="0" lvl="0" marL="0" rtl="0" algn="ctr">
              <a:lnSpc>
                <a:spcPct val="80000"/>
              </a:lnSpc>
              <a:spcBef>
                <a:spcPts val="0"/>
              </a:spcBef>
              <a:spcAft>
                <a:spcPts val="0"/>
              </a:spcAft>
              <a:buSzPts val="523"/>
              <a:buNone/>
            </a:pPr>
            <a:r>
              <a:rPr lang="en-US" sz="3309">
                <a:solidFill>
                  <a:schemeClr val="lt1"/>
                </a:solidFill>
                <a:latin typeface="Century Gothic"/>
                <a:ea typeface="Century Gothic"/>
                <a:cs typeface="Century Gothic"/>
                <a:sym typeface="Century Gothic"/>
              </a:rPr>
              <a:t>Jane is preparing to run a marathon, which of the </a:t>
            </a:r>
            <a:r>
              <a:rPr lang="en-US" sz="3309">
                <a:solidFill>
                  <a:schemeClr val="lt1"/>
                </a:solidFill>
                <a:latin typeface="Century Gothic"/>
                <a:ea typeface="Century Gothic"/>
                <a:cs typeface="Century Gothic"/>
                <a:sym typeface="Century Gothic"/>
              </a:rPr>
              <a:t>following</a:t>
            </a:r>
            <a:r>
              <a:rPr lang="en-US" sz="3309">
                <a:solidFill>
                  <a:schemeClr val="lt1"/>
                </a:solidFill>
                <a:latin typeface="Century Gothic"/>
                <a:ea typeface="Century Gothic"/>
                <a:cs typeface="Century Gothic"/>
                <a:sym typeface="Century Gothic"/>
              </a:rPr>
              <a:t> items would provide Jane the most </a:t>
            </a:r>
            <a:r>
              <a:rPr lang="en-US" sz="3309">
                <a:solidFill>
                  <a:schemeClr val="lt1"/>
                </a:solidFill>
                <a:latin typeface="Century Gothic"/>
                <a:ea typeface="Century Gothic"/>
                <a:cs typeface="Century Gothic"/>
                <a:sym typeface="Century Gothic"/>
              </a:rPr>
              <a:t>energy</a:t>
            </a:r>
            <a:r>
              <a:rPr lang="en-US" sz="3309">
                <a:solidFill>
                  <a:schemeClr val="lt1"/>
                </a:solidFill>
                <a:latin typeface="Century Gothic"/>
                <a:ea typeface="Century Gothic"/>
                <a:cs typeface="Century Gothic"/>
                <a:sym typeface="Century Gothic"/>
              </a:rPr>
              <a:t> for the before race?</a:t>
            </a:r>
            <a:endParaRPr sz="3309">
              <a:solidFill>
                <a:schemeClr val="lt1"/>
              </a:solidFill>
              <a:latin typeface="Century Gothic"/>
              <a:ea typeface="Century Gothic"/>
              <a:cs typeface="Century Gothic"/>
              <a:sym typeface="Century Gothic"/>
            </a:endParaRPr>
          </a:p>
        </p:txBody>
      </p:sp>
      <p:pic>
        <p:nvPicPr>
          <p:cNvPr id="321" name="Google Shape;321;g1e85d392ee1_0_55"/>
          <p:cNvPicPr preferRelativeResize="0"/>
          <p:nvPr/>
        </p:nvPicPr>
        <p:blipFill rotWithShape="1">
          <a:blip r:embed="rId3">
            <a:alphaModFix/>
          </a:blip>
          <a:srcRect b="0" l="0" r="0" t="0"/>
          <a:stretch/>
        </p:blipFill>
        <p:spPr>
          <a:xfrm>
            <a:off x="-74875" y="-49300"/>
            <a:ext cx="1771200" cy="1771200"/>
          </a:xfrm>
          <a:prstGeom prst="rect">
            <a:avLst/>
          </a:prstGeom>
          <a:noFill/>
          <a:ln>
            <a:noFill/>
          </a:ln>
        </p:spPr>
      </p:pic>
      <p:sp>
        <p:nvSpPr>
          <p:cNvPr id="322" name="Google Shape;322;g1e85d392ee1_0_55"/>
          <p:cNvSpPr txBox="1"/>
          <p:nvPr>
            <p:ph idx="4294967295" type="body"/>
          </p:nvPr>
        </p:nvSpPr>
        <p:spPr>
          <a:xfrm>
            <a:off x="566000" y="3249300"/>
            <a:ext cx="6711600" cy="2560500"/>
          </a:xfrm>
          <a:prstGeom prst="rect">
            <a:avLst/>
          </a:prstGeom>
          <a:noFill/>
          <a:ln>
            <a:noFill/>
          </a:ln>
        </p:spPr>
        <p:txBody>
          <a:bodyPr anchorCtr="0" anchor="t" bIns="45700" lIns="91425" spcFirstLastPara="1" rIns="91425" wrap="square" tIns="45700">
            <a:normAutofit/>
          </a:bodyPr>
          <a:lstStyle/>
          <a:p>
            <a:pPr indent="-444500" lvl="0" marL="457200" rtl="0" algn="l">
              <a:spcBef>
                <a:spcPts val="1000"/>
              </a:spcBef>
              <a:spcAft>
                <a:spcPts val="0"/>
              </a:spcAft>
              <a:buSzPts val="3400"/>
              <a:buAutoNum type="alphaUcPeriod"/>
            </a:pPr>
            <a:r>
              <a:rPr lang="en-US" sz="3800"/>
              <a:t>A Fruit Salad</a:t>
            </a:r>
            <a:endParaRPr sz="3800"/>
          </a:p>
          <a:p>
            <a:pPr indent="-444500" lvl="0" marL="457200" rtl="0" algn="l">
              <a:spcBef>
                <a:spcPts val="0"/>
              </a:spcBef>
              <a:spcAft>
                <a:spcPts val="0"/>
              </a:spcAft>
              <a:buSzPts val="3400"/>
              <a:buAutoNum type="alphaUcPeriod"/>
            </a:pPr>
            <a:r>
              <a:rPr lang="en-US" sz="3800"/>
              <a:t>Eggs and sausage</a:t>
            </a:r>
            <a:endParaRPr sz="3800"/>
          </a:p>
          <a:p>
            <a:pPr indent="-444500" lvl="0" marL="457200" rtl="0" algn="l">
              <a:spcBef>
                <a:spcPts val="0"/>
              </a:spcBef>
              <a:spcAft>
                <a:spcPts val="0"/>
              </a:spcAft>
              <a:buSzPts val="3400"/>
              <a:buAutoNum type="alphaUcPeriod"/>
            </a:pPr>
            <a:r>
              <a:rPr lang="en-US" sz="3800"/>
              <a:t>Plain toast</a:t>
            </a:r>
            <a:endParaRPr sz="3800"/>
          </a:p>
          <a:p>
            <a:pPr indent="-444500" lvl="0" marL="457200" rtl="0" algn="l">
              <a:spcBef>
                <a:spcPts val="0"/>
              </a:spcBef>
              <a:spcAft>
                <a:spcPts val="0"/>
              </a:spcAft>
              <a:buSzPts val="3400"/>
              <a:buAutoNum type="alphaUcPeriod"/>
            </a:pPr>
            <a:r>
              <a:rPr lang="en-US" sz="3800"/>
              <a:t>Oatmeal</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g1e85d392ee1_0_69"/>
          <p:cNvSpPr txBox="1"/>
          <p:nvPr>
            <p:ph type="title"/>
          </p:nvPr>
        </p:nvSpPr>
        <p:spPr>
          <a:xfrm>
            <a:off x="421175" y="976825"/>
            <a:ext cx="7735800" cy="1254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b="1" lang="en-US" sz="3400"/>
              <a:t>Micronutrients:</a:t>
            </a:r>
            <a:r>
              <a:rPr lang="en-US" sz="3400"/>
              <a:t> </a:t>
            </a:r>
            <a:r>
              <a:rPr lang="en-US" sz="3400"/>
              <a:t>These are required in relatively small quantities.</a:t>
            </a:r>
            <a:endParaRPr sz="3400"/>
          </a:p>
        </p:txBody>
      </p:sp>
      <p:sp>
        <p:nvSpPr>
          <p:cNvPr id="328" name="Google Shape;328;g1e85d392ee1_0_69"/>
          <p:cNvSpPr txBox="1"/>
          <p:nvPr>
            <p:ph idx="1" type="body"/>
          </p:nvPr>
        </p:nvSpPr>
        <p:spPr>
          <a:xfrm>
            <a:off x="828450" y="2322475"/>
            <a:ext cx="6711600" cy="2169600"/>
          </a:xfrm>
          <a:prstGeom prst="rect">
            <a:avLst/>
          </a:prstGeom>
          <a:noFill/>
          <a:ln>
            <a:noFill/>
          </a:ln>
        </p:spPr>
        <p:txBody>
          <a:bodyPr anchorCtr="0" anchor="t" bIns="45700" lIns="91425" spcFirstLastPara="1" rIns="91425" wrap="square" tIns="45700">
            <a:normAutofit/>
          </a:bodyPr>
          <a:lstStyle/>
          <a:p>
            <a:pPr indent="-342906" lvl="0" marL="342906" rtl="0" algn="l">
              <a:spcBef>
                <a:spcPts val="0"/>
              </a:spcBef>
              <a:spcAft>
                <a:spcPts val="0"/>
              </a:spcAft>
              <a:buSzPts val="4320"/>
              <a:buChar char="►"/>
            </a:pPr>
            <a:r>
              <a:rPr lang="en-US" sz="5400"/>
              <a:t>Vitamins</a:t>
            </a:r>
            <a:endParaRPr/>
          </a:p>
          <a:p>
            <a:pPr indent="-342906" lvl="0" marL="342906" rtl="0" algn="l">
              <a:spcBef>
                <a:spcPts val="1000"/>
              </a:spcBef>
              <a:spcAft>
                <a:spcPts val="0"/>
              </a:spcAft>
              <a:buSzPts val="4320"/>
              <a:buChar char="►"/>
            </a:pPr>
            <a:r>
              <a:rPr lang="en-US" sz="5400"/>
              <a:t>Minerals</a:t>
            </a:r>
            <a:endParaRPr/>
          </a:p>
        </p:txBody>
      </p:sp>
      <p:pic>
        <p:nvPicPr>
          <p:cNvPr id="329" name="Google Shape;329;g1e85d392ee1_0_69"/>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27"/>
          <p:cNvSpPr txBox="1"/>
          <p:nvPr/>
        </p:nvSpPr>
        <p:spPr>
          <a:xfrm>
            <a:off x="381000" y="609600"/>
            <a:ext cx="8458200" cy="3848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40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lang="en-US" sz="4400">
                <a:solidFill>
                  <a:schemeClr val="lt1"/>
                </a:solidFill>
                <a:latin typeface="Century Gothic"/>
                <a:ea typeface="Century Gothic"/>
                <a:cs typeface="Century Gothic"/>
                <a:sym typeface="Century Gothic"/>
              </a:rPr>
              <a:t>Vitamins</a:t>
            </a:r>
            <a:endParaRPr b="1" sz="1800">
              <a:latin typeface="Century Gothic"/>
              <a:ea typeface="Century Gothic"/>
              <a:cs typeface="Century Gothic"/>
              <a:sym typeface="Century Gothic"/>
            </a:endParaRPr>
          </a:p>
          <a:p>
            <a:pPr indent="0" lvl="0" marL="0" marR="0" rtl="0" algn="l">
              <a:spcBef>
                <a:spcPts val="0"/>
              </a:spcBef>
              <a:spcAft>
                <a:spcPts val="0"/>
              </a:spcAft>
              <a:buNone/>
            </a:pPr>
            <a:r>
              <a:t/>
            </a:r>
            <a:endParaRPr sz="40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lang="en-US" sz="4000">
                <a:solidFill>
                  <a:schemeClr val="lt1"/>
                </a:solidFill>
                <a:latin typeface="Century Gothic"/>
                <a:ea typeface="Century Gothic"/>
                <a:cs typeface="Century Gothic"/>
                <a:sym typeface="Century Gothic"/>
              </a:rPr>
              <a:t>These are organic compounds required as a vital nutrient in tiny amounts by an organism. </a:t>
            </a:r>
            <a:endParaRPr>
              <a:latin typeface="Century Gothic"/>
              <a:ea typeface="Century Gothic"/>
              <a:cs typeface="Century Gothic"/>
              <a:sym typeface="Century Gothic"/>
            </a:endParaRPr>
          </a:p>
        </p:txBody>
      </p:sp>
      <p:pic>
        <p:nvPicPr>
          <p:cNvPr id="335" name="Google Shape;335;p27"/>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graphicFrame>
        <p:nvGraphicFramePr>
          <p:cNvPr id="340" name="Google Shape;340;p28"/>
          <p:cNvGraphicFramePr/>
          <p:nvPr/>
        </p:nvGraphicFramePr>
        <p:xfrm>
          <a:off x="578325" y="1162300"/>
          <a:ext cx="3000000" cy="3000000"/>
        </p:xfrm>
        <a:graphic>
          <a:graphicData uri="http://schemas.openxmlformats.org/drawingml/2006/table">
            <a:tbl>
              <a:tblPr>
                <a:noFill/>
                <a:tableStyleId>{7AB87963-9A23-49BA-AF67-5FFB38E15D43}</a:tableStyleId>
              </a:tblPr>
              <a:tblGrid>
                <a:gridCol w="2056950"/>
                <a:gridCol w="2056950"/>
                <a:gridCol w="2057850"/>
                <a:gridCol w="2057850"/>
              </a:tblGrid>
              <a:tr h="663400">
                <a:tc>
                  <a:txBody>
                    <a:bodyPr/>
                    <a:lstStyle/>
                    <a:p>
                      <a:pPr indent="0" lvl="0" marL="0" marR="0" rtl="0" algn="l">
                        <a:lnSpc>
                          <a:spcPct val="107000"/>
                        </a:lnSpc>
                        <a:spcBef>
                          <a:spcPts val="0"/>
                        </a:spcBef>
                        <a:spcAft>
                          <a:spcPts val="0"/>
                        </a:spcAft>
                        <a:buNone/>
                      </a:pPr>
                      <a:r>
                        <a:rPr lang="en-US" sz="1800" u="none" cap="none" strike="noStrike">
                          <a:solidFill>
                            <a:schemeClr val="lt1"/>
                          </a:solidFill>
                          <a:latin typeface="Calibri"/>
                          <a:ea typeface="Calibri"/>
                          <a:cs typeface="Calibri"/>
                          <a:sym typeface="Calibri"/>
                        </a:rPr>
                        <a:t>Vitamin</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lang="en-US" sz="1800" u="none" cap="none" strike="noStrike">
                          <a:solidFill>
                            <a:schemeClr val="lt1"/>
                          </a:solidFill>
                          <a:latin typeface="Calibri"/>
                          <a:ea typeface="Calibri"/>
                          <a:cs typeface="Calibri"/>
                          <a:sym typeface="Calibri"/>
                        </a:rPr>
                        <a:t>Sources</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lang="en-US" sz="1800" u="none" cap="none" strike="noStrike">
                          <a:solidFill>
                            <a:schemeClr val="lt1"/>
                          </a:solidFill>
                          <a:latin typeface="Calibri"/>
                          <a:ea typeface="Calibri"/>
                          <a:cs typeface="Calibri"/>
                          <a:sym typeface="Calibri"/>
                        </a:rPr>
                        <a:t>Function</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lang="en-US" sz="1800" u="none" cap="none" strike="noStrike">
                          <a:solidFill>
                            <a:schemeClr val="lt1"/>
                          </a:solidFill>
                          <a:latin typeface="Calibri"/>
                          <a:ea typeface="Calibri"/>
                          <a:cs typeface="Calibri"/>
                          <a:sym typeface="Calibri"/>
                        </a:rPr>
                        <a:t>Symptoms of deficiency </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990175">
                <a:tc>
                  <a:txBody>
                    <a:bodyPr/>
                    <a:lstStyle/>
                    <a:p>
                      <a:pPr indent="0" lvl="0" marL="0" marR="0" rtl="0" algn="l">
                        <a:lnSpc>
                          <a:spcPct val="107000"/>
                        </a:lnSpc>
                        <a:spcBef>
                          <a:spcPts val="0"/>
                        </a:spcBef>
                        <a:spcAft>
                          <a:spcPts val="0"/>
                        </a:spcAft>
                        <a:buNone/>
                      </a:pPr>
                      <a:r>
                        <a:rPr lang="en-US" sz="1800">
                          <a:solidFill>
                            <a:schemeClr val="lt1"/>
                          </a:solidFill>
                          <a:latin typeface="Calibri"/>
                          <a:ea typeface="Calibri"/>
                          <a:cs typeface="Calibri"/>
                          <a:sym typeface="Calibri"/>
                        </a:rPr>
                        <a:t>A</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lang="en-US" sz="1800">
                          <a:solidFill>
                            <a:schemeClr val="lt1"/>
                          </a:solidFill>
                          <a:latin typeface="Calibri"/>
                          <a:ea typeface="Calibri"/>
                          <a:cs typeface="Calibri"/>
                          <a:sym typeface="Calibri"/>
                        </a:rPr>
                        <a:t>Liver, cod liver oil, yellow and </a:t>
                      </a:r>
                      <a:endParaRPr sz="1800">
                        <a:solidFill>
                          <a:schemeClr val="lt1"/>
                        </a:solidFill>
                        <a:latin typeface="Calibri"/>
                        <a:ea typeface="Calibri"/>
                        <a:cs typeface="Calibri"/>
                        <a:sym typeface="Calibri"/>
                      </a:endParaRPr>
                    </a:p>
                    <a:p>
                      <a:pPr indent="0" lvl="0" marL="0" marR="0" rtl="0" algn="l">
                        <a:lnSpc>
                          <a:spcPct val="107000"/>
                        </a:lnSpc>
                        <a:spcBef>
                          <a:spcPts val="0"/>
                        </a:spcBef>
                        <a:spcAft>
                          <a:spcPts val="0"/>
                        </a:spcAft>
                        <a:buNone/>
                      </a:pPr>
                      <a:r>
                        <a:rPr lang="en-US" sz="1800">
                          <a:solidFill>
                            <a:schemeClr val="lt1"/>
                          </a:solidFill>
                          <a:latin typeface="Calibri"/>
                          <a:ea typeface="Calibri"/>
                          <a:cs typeface="Calibri"/>
                          <a:sym typeface="Calibri"/>
                        </a:rPr>
                        <a:t>orange vegetables and fruits, e.g. </a:t>
                      </a:r>
                      <a:endParaRPr sz="1800">
                        <a:solidFill>
                          <a:schemeClr val="lt1"/>
                        </a:solidFill>
                        <a:latin typeface="Calibri"/>
                        <a:ea typeface="Calibri"/>
                        <a:cs typeface="Calibri"/>
                        <a:sym typeface="Calibri"/>
                      </a:endParaRPr>
                    </a:p>
                    <a:p>
                      <a:pPr indent="0" lvl="0" marL="0" marR="0" rtl="0" algn="l">
                        <a:lnSpc>
                          <a:spcPct val="107000"/>
                        </a:lnSpc>
                        <a:spcBef>
                          <a:spcPts val="0"/>
                        </a:spcBef>
                        <a:spcAft>
                          <a:spcPts val="0"/>
                        </a:spcAft>
                        <a:buNone/>
                      </a:pPr>
                      <a:r>
                        <a:rPr lang="en-US" sz="1800">
                          <a:solidFill>
                            <a:schemeClr val="lt1"/>
                          </a:solidFill>
                          <a:latin typeface="Calibri"/>
                          <a:ea typeface="Calibri"/>
                          <a:cs typeface="Calibri"/>
                          <a:sym typeface="Calibri"/>
                        </a:rPr>
                        <a:t>carrots and pumpkin, green leafy </a:t>
                      </a:r>
                      <a:endParaRPr sz="1800">
                        <a:solidFill>
                          <a:schemeClr val="lt1"/>
                        </a:solidFill>
                        <a:latin typeface="Calibri"/>
                        <a:ea typeface="Calibri"/>
                        <a:cs typeface="Calibri"/>
                        <a:sym typeface="Calibri"/>
                      </a:endParaRPr>
                    </a:p>
                    <a:p>
                      <a:pPr indent="0" lvl="0" marL="0" marR="0" rtl="0" algn="l">
                        <a:lnSpc>
                          <a:spcPct val="107000"/>
                        </a:lnSpc>
                        <a:spcBef>
                          <a:spcPts val="0"/>
                        </a:spcBef>
                        <a:spcAft>
                          <a:spcPts val="0"/>
                        </a:spcAft>
                        <a:buNone/>
                      </a:pPr>
                      <a:r>
                        <a:rPr lang="en-US" sz="1800">
                          <a:solidFill>
                            <a:schemeClr val="lt1"/>
                          </a:solidFill>
                          <a:latin typeface="Calibri"/>
                          <a:ea typeface="Calibri"/>
                          <a:cs typeface="Calibri"/>
                          <a:sym typeface="Calibri"/>
                        </a:rPr>
                        <a:t>vegetables, e.g. spinach</a:t>
                      </a:r>
                      <a:endParaRPr sz="1800">
                        <a:solidFill>
                          <a:schemeClr val="lt1"/>
                        </a:solidFill>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lang="en-US" sz="1800">
                          <a:solidFill>
                            <a:schemeClr val="lt1"/>
                          </a:solidFill>
                          <a:latin typeface="Calibri"/>
                          <a:ea typeface="Calibri"/>
                          <a:cs typeface="Calibri"/>
                          <a:sym typeface="Calibri"/>
                        </a:rPr>
                        <a:t>Helps to keep the skin, cornea and </a:t>
                      </a:r>
                      <a:endParaRPr sz="1800">
                        <a:solidFill>
                          <a:schemeClr val="lt1"/>
                        </a:solidFill>
                        <a:latin typeface="Calibri"/>
                        <a:ea typeface="Calibri"/>
                        <a:cs typeface="Calibri"/>
                        <a:sym typeface="Calibri"/>
                      </a:endParaRPr>
                    </a:p>
                    <a:p>
                      <a:pPr indent="0" lvl="0" marL="0" marR="0" rtl="0" algn="l">
                        <a:lnSpc>
                          <a:spcPct val="107000"/>
                        </a:lnSpc>
                        <a:spcBef>
                          <a:spcPts val="0"/>
                        </a:spcBef>
                        <a:spcAft>
                          <a:spcPts val="0"/>
                        </a:spcAft>
                        <a:buNone/>
                      </a:pPr>
                      <a:r>
                        <a:rPr lang="en-US" sz="1800">
                          <a:solidFill>
                            <a:schemeClr val="lt1"/>
                          </a:solidFill>
                          <a:latin typeface="Calibri"/>
                          <a:ea typeface="Calibri"/>
                          <a:cs typeface="Calibri"/>
                          <a:sym typeface="Calibri"/>
                        </a:rPr>
                        <a:t>mucous membranes healthy.  </a:t>
                      </a:r>
                      <a:endParaRPr sz="1800">
                        <a:solidFill>
                          <a:schemeClr val="lt1"/>
                        </a:solidFill>
                        <a:latin typeface="Calibri"/>
                        <a:ea typeface="Calibri"/>
                        <a:cs typeface="Calibri"/>
                        <a:sym typeface="Calibri"/>
                      </a:endParaRPr>
                    </a:p>
                    <a:p>
                      <a:pPr indent="0" lvl="0" marL="0" marR="0" rtl="0" algn="l">
                        <a:lnSpc>
                          <a:spcPct val="107000"/>
                        </a:lnSpc>
                        <a:spcBef>
                          <a:spcPts val="0"/>
                        </a:spcBef>
                        <a:spcAft>
                          <a:spcPts val="0"/>
                        </a:spcAft>
                        <a:buNone/>
                      </a:pPr>
                      <a:r>
                        <a:rPr lang="en-US" sz="1800">
                          <a:solidFill>
                            <a:schemeClr val="lt1"/>
                          </a:solidFill>
                          <a:latin typeface="Calibri"/>
                          <a:ea typeface="Calibri"/>
                          <a:cs typeface="Calibri"/>
                          <a:sym typeface="Calibri"/>
                        </a:rPr>
                        <a:t>Helps vision in dim light (night vision).  Strengthens the immune system</a:t>
                      </a:r>
                      <a:endParaRPr sz="1800">
                        <a:solidFill>
                          <a:schemeClr val="lt1"/>
                        </a:solidFill>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1" lang="en-US" sz="1800">
                          <a:solidFill>
                            <a:schemeClr val="lt1"/>
                          </a:solidFill>
                          <a:latin typeface="Calibri"/>
                          <a:ea typeface="Calibri"/>
                          <a:cs typeface="Calibri"/>
                          <a:sym typeface="Calibri"/>
                        </a:rPr>
                        <a:t>Night Blindness</a:t>
                      </a:r>
                      <a:r>
                        <a:rPr lang="en-US" sz="1800" u="none" cap="none" strike="noStrike">
                          <a:solidFill>
                            <a:schemeClr val="lt1"/>
                          </a:solidFill>
                          <a:latin typeface="Calibri"/>
                          <a:ea typeface="Calibri"/>
                          <a:cs typeface="Calibri"/>
                          <a:sym typeface="Calibri"/>
                        </a:rPr>
                        <a:t> </a:t>
                      </a:r>
                      <a:r>
                        <a:rPr lang="en-US" sz="1800">
                          <a:solidFill>
                            <a:schemeClr val="lt1"/>
                          </a:solidFill>
                          <a:latin typeface="Calibri"/>
                          <a:ea typeface="Calibri"/>
                          <a:cs typeface="Calibri"/>
                          <a:sym typeface="Calibri"/>
                        </a:rPr>
                        <a:t>Poor vision in dim light. Vision adapts slowly between </a:t>
                      </a:r>
                      <a:endParaRPr sz="1800">
                        <a:solidFill>
                          <a:schemeClr val="lt1"/>
                        </a:solidFill>
                        <a:latin typeface="Calibri"/>
                        <a:ea typeface="Calibri"/>
                        <a:cs typeface="Calibri"/>
                        <a:sym typeface="Calibri"/>
                      </a:endParaRPr>
                    </a:p>
                    <a:p>
                      <a:pPr indent="0" lvl="0" marL="0" marR="0" rtl="0" algn="l">
                        <a:lnSpc>
                          <a:spcPct val="107000"/>
                        </a:lnSpc>
                        <a:spcBef>
                          <a:spcPts val="0"/>
                        </a:spcBef>
                        <a:spcAft>
                          <a:spcPts val="0"/>
                        </a:spcAft>
                        <a:buNone/>
                      </a:pPr>
                      <a:r>
                        <a:rPr lang="en-US" sz="1800">
                          <a:solidFill>
                            <a:schemeClr val="lt1"/>
                          </a:solidFill>
                          <a:latin typeface="Calibri"/>
                          <a:ea typeface="Calibri"/>
                          <a:cs typeface="Calibri"/>
                          <a:sym typeface="Calibri"/>
                        </a:rPr>
                        <a:t>bright and dim conditions.</a:t>
                      </a:r>
                      <a:endParaRPr sz="1800">
                        <a:solidFill>
                          <a:schemeClr val="lt1"/>
                        </a:solidFill>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990175">
                <a:tc>
                  <a:txBody>
                    <a:bodyPr/>
                    <a:lstStyle/>
                    <a:p>
                      <a:pPr indent="0" lvl="0" marL="0" marR="0" rtl="0" algn="l">
                        <a:lnSpc>
                          <a:spcPct val="107000"/>
                        </a:lnSpc>
                        <a:spcBef>
                          <a:spcPts val="0"/>
                        </a:spcBef>
                        <a:spcAft>
                          <a:spcPts val="0"/>
                        </a:spcAft>
                        <a:buNone/>
                      </a:pPr>
                      <a:r>
                        <a:rPr lang="en-US" sz="1800">
                          <a:solidFill>
                            <a:schemeClr val="lt1"/>
                          </a:solidFill>
                          <a:latin typeface="Calibri"/>
                          <a:ea typeface="Calibri"/>
                          <a:cs typeface="Calibri"/>
                          <a:sym typeface="Calibri"/>
                        </a:rPr>
                        <a:t>B1</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lang="en-US" sz="1800">
                          <a:solidFill>
                            <a:schemeClr val="lt1"/>
                          </a:solidFill>
                          <a:latin typeface="Calibri"/>
                          <a:ea typeface="Calibri"/>
                          <a:cs typeface="Calibri"/>
                          <a:sym typeface="Calibri"/>
                        </a:rPr>
                        <a:t>Whole-grain cereals and bread, </a:t>
                      </a:r>
                      <a:endParaRPr sz="1800">
                        <a:solidFill>
                          <a:schemeClr val="lt1"/>
                        </a:solidFill>
                        <a:latin typeface="Calibri"/>
                        <a:ea typeface="Calibri"/>
                        <a:cs typeface="Calibri"/>
                        <a:sym typeface="Calibri"/>
                      </a:endParaRPr>
                    </a:p>
                    <a:p>
                      <a:pPr indent="0" lvl="0" marL="0" marR="0" rtl="0" algn="l">
                        <a:lnSpc>
                          <a:spcPct val="107000"/>
                        </a:lnSpc>
                        <a:spcBef>
                          <a:spcPts val="0"/>
                        </a:spcBef>
                        <a:spcAft>
                          <a:spcPts val="0"/>
                        </a:spcAft>
                        <a:buNone/>
                      </a:pPr>
                      <a:r>
                        <a:rPr lang="en-US" sz="1800">
                          <a:solidFill>
                            <a:schemeClr val="lt1"/>
                          </a:solidFill>
                          <a:latin typeface="Calibri"/>
                          <a:ea typeface="Calibri"/>
                          <a:cs typeface="Calibri"/>
                          <a:sym typeface="Calibri"/>
                        </a:rPr>
                        <a:t>brown rice, peas, beans, nuts, yeast extract, lean pork</a:t>
                      </a:r>
                      <a:endParaRPr sz="1800">
                        <a:solidFill>
                          <a:schemeClr val="lt1"/>
                        </a:solidFill>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lang="en-US" sz="1800">
                          <a:solidFill>
                            <a:schemeClr val="lt1"/>
                          </a:solidFill>
                          <a:latin typeface="Calibri"/>
                          <a:ea typeface="Calibri"/>
                          <a:cs typeface="Calibri"/>
                          <a:sym typeface="Calibri"/>
                        </a:rPr>
                        <a:t>Aids in respiration to produce energy. Important for the proper functioning of the nervous system.</a:t>
                      </a:r>
                      <a:endParaRPr sz="1800">
                        <a:solidFill>
                          <a:schemeClr val="lt1"/>
                        </a:solidFill>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1" lang="en-US" sz="1800">
                          <a:solidFill>
                            <a:schemeClr val="lt1"/>
                          </a:solidFill>
                          <a:latin typeface="Calibri"/>
                          <a:ea typeface="Calibri"/>
                          <a:cs typeface="Calibri"/>
                          <a:sym typeface="Calibri"/>
                        </a:rPr>
                        <a:t>Beriberi</a:t>
                      </a:r>
                      <a:r>
                        <a:rPr lang="en-US" sz="1800" u="none" cap="none" strike="noStrike">
                          <a:solidFill>
                            <a:schemeClr val="lt1"/>
                          </a:solidFill>
                          <a:latin typeface="Calibri"/>
                          <a:ea typeface="Calibri"/>
                          <a:cs typeface="Calibri"/>
                          <a:sym typeface="Calibri"/>
                        </a:rPr>
                        <a:t>: </a:t>
                      </a:r>
                      <a:r>
                        <a:rPr lang="en-US" sz="1800">
                          <a:solidFill>
                            <a:schemeClr val="lt1"/>
                          </a:solidFill>
                          <a:latin typeface="Calibri"/>
                          <a:ea typeface="Calibri"/>
                          <a:cs typeface="Calibri"/>
                          <a:sym typeface="Calibri"/>
                        </a:rPr>
                        <a:t>Loss of muscle function or paralysis of the lower legs. Speech difficulties. Mental confusion. </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id="341" name="Google Shape;341;p28"/>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graphicFrame>
        <p:nvGraphicFramePr>
          <p:cNvPr id="346" name="Google Shape;346;g1e85d392ee1_0_77"/>
          <p:cNvGraphicFramePr/>
          <p:nvPr/>
        </p:nvGraphicFramePr>
        <p:xfrm>
          <a:off x="533400" y="817925"/>
          <a:ext cx="3000000" cy="3000000"/>
        </p:xfrm>
        <a:graphic>
          <a:graphicData uri="http://schemas.openxmlformats.org/drawingml/2006/table">
            <a:tbl>
              <a:tblPr>
                <a:noFill/>
                <a:tableStyleId>{7AB87963-9A23-49BA-AF67-5FFB38E15D43}</a:tableStyleId>
              </a:tblPr>
              <a:tblGrid>
                <a:gridCol w="2056950"/>
                <a:gridCol w="2056950"/>
                <a:gridCol w="2057850"/>
                <a:gridCol w="2057850"/>
              </a:tblGrid>
              <a:tr h="663400">
                <a:tc>
                  <a:txBody>
                    <a:bodyPr/>
                    <a:lstStyle/>
                    <a:p>
                      <a:pPr indent="0" lvl="0" marL="0" marR="0" rtl="0" algn="l">
                        <a:lnSpc>
                          <a:spcPct val="107000"/>
                        </a:lnSpc>
                        <a:spcBef>
                          <a:spcPts val="0"/>
                        </a:spcBef>
                        <a:spcAft>
                          <a:spcPts val="0"/>
                        </a:spcAft>
                        <a:buNone/>
                      </a:pPr>
                      <a:r>
                        <a:rPr lang="en-US" sz="1800" u="none" cap="none" strike="noStrike">
                          <a:solidFill>
                            <a:schemeClr val="lt1"/>
                          </a:solidFill>
                          <a:latin typeface="Calibri"/>
                          <a:ea typeface="Calibri"/>
                          <a:cs typeface="Calibri"/>
                          <a:sym typeface="Calibri"/>
                        </a:rPr>
                        <a:t>Vitamin</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lang="en-US" sz="1800" u="none" cap="none" strike="noStrike">
                          <a:solidFill>
                            <a:schemeClr val="lt1"/>
                          </a:solidFill>
                          <a:latin typeface="Calibri"/>
                          <a:ea typeface="Calibri"/>
                          <a:cs typeface="Calibri"/>
                          <a:sym typeface="Calibri"/>
                        </a:rPr>
                        <a:t>Sources</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lang="en-US" sz="1800" u="none" cap="none" strike="noStrike">
                          <a:solidFill>
                            <a:schemeClr val="lt1"/>
                          </a:solidFill>
                          <a:latin typeface="Calibri"/>
                          <a:ea typeface="Calibri"/>
                          <a:cs typeface="Calibri"/>
                          <a:sym typeface="Calibri"/>
                        </a:rPr>
                        <a:t>Function</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lang="en-US" sz="1800" u="none" cap="none" strike="noStrike">
                          <a:solidFill>
                            <a:schemeClr val="lt1"/>
                          </a:solidFill>
                          <a:latin typeface="Calibri"/>
                          <a:ea typeface="Calibri"/>
                          <a:cs typeface="Calibri"/>
                          <a:sym typeface="Calibri"/>
                        </a:rPr>
                        <a:t>Symptoms of deficiency </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990175">
                <a:tc>
                  <a:txBody>
                    <a:bodyPr/>
                    <a:lstStyle/>
                    <a:p>
                      <a:pPr indent="0" lvl="0" marL="0" marR="0" rtl="0" algn="l">
                        <a:lnSpc>
                          <a:spcPct val="107000"/>
                        </a:lnSpc>
                        <a:spcBef>
                          <a:spcPts val="0"/>
                        </a:spcBef>
                        <a:spcAft>
                          <a:spcPts val="0"/>
                        </a:spcAft>
                        <a:buNone/>
                      </a:pPr>
                      <a:r>
                        <a:rPr lang="en-US" sz="1800" u="none" cap="none" strike="noStrike">
                          <a:solidFill>
                            <a:schemeClr val="lt1"/>
                          </a:solidFill>
                          <a:latin typeface="Calibri"/>
                          <a:ea typeface="Calibri"/>
                          <a:cs typeface="Calibri"/>
                          <a:sym typeface="Calibri"/>
                        </a:rPr>
                        <a:t>C</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lang="en-US" sz="1800" u="none" cap="none" strike="noStrike">
                          <a:solidFill>
                            <a:schemeClr val="lt1"/>
                          </a:solidFill>
                          <a:latin typeface="Calibri"/>
                          <a:ea typeface="Calibri"/>
                          <a:cs typeface="Calibri"/>
                          <a:sym typeface="Calibri"/>
                        </a:rPr>
                        <a:t>Citrus, fruits, Barbados cherry, raw green vegetables</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lang="en-US" sz="1800" u="none" cap="none" strike="noStrike">
                          <a:solidFill>
                            <a:schemeClr val="lt1"/>
                          </a:solidFill>
                          <a:latin typeface="Calibri"/>
                          <a:ea typeface="Calibri"/>
                          <a:cs typeface="Calibri"/>
                          <a:sym typeface="Calibri"/>
                        </a:rPr>
                        <a:t>Keeps tissues healthy, especially skin and connective tissue</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1" lang="en-US" sz="1800" u="none" cap="none" strike="noStrike">
                          <a:solidFill>
                            <a:schemeClr val="lt1"/>
                          </a:solidFill>
                          <a:latin typeface="Calibri"/>
                          <a:ea typeface="Calibri"/>
                          <a:cs typeface="Calibri"/>
                          <a:sym typeface="Calibri"/>
                        </a:rPr>
                        <a:t>Scurvy:</a:t>
                      </a:r>
                      <a:r>
                        <a:rPr lang="en-US" sz="1800" u="none" cap="none" strike="noStrike">
                          <a:solidFill>
                            <a:schemeClr val="lt1"/>
                          </a:solidFill>
                          <a:latin typeface="Calibri"/>
                          <a:ea typeface="Calibri"/>
                          <a:cs typeface="Calibri"/>
                          <a:sym typeface="Calibri"/>
                        </a:rPr>
                        <a:t> Bleeding from gums and other membranes, loss of teeth wounds do not heal painful muscles and joints</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990175">
                <a:tc>
                  <a:txBody>
                    <a:bodyPr/>
                    <a:lstStyle/>
                    <a:p>
                      <a:pPr indent="0" lvl="0" marL="0" marR="0" rtl="0" algn="l">
                        <a:lnSpc>
                          <a:spcPct val="107000"/>
                        </a:lnSpc>
                        <a:spcBef>
                          <a:spcPts val="0"/>
                        </a:spcBef>
                        <a:spcAft>
                          <a:spcPts val="0"/>
                        </a:spcAft>
                        <a:buNone/>
                      </a:pPr>
                      <a:r>
                        <a:rPr lang="en-US" sz="1800" u="none" cap="none" strike="noStrike">
                          <a:solidFill>
                            <a:schemeClr val="lt1"/>
                          </a:solidFill>
                          <a:latin typeface="Calibri"/>
                          <a:ea typeface="Calibri"/>
                          <a:cs typeface="Calibri"/>
                          <a:sym typeface="Calibri"/>
                        </a:rPr>
                        <a:t>D</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lang="en-US" sz="1800" u="none" cap="none" strike="noStrike">
                          <a:solidFill>
                            <a:schemeClr val="lt1"/>
                          </a:solidFill>
                          <a:latin typeface="Calibri"/>
                          <a:ea typeface="Calibri"/>
                          <a:cs typeface="Calibri"/>
                          <a:sym typeface="Calibri"/>
                        </a:rPr>
                        <a:t>Animal fats, Manufactured in the body by action of sunlight on skin</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lang="en-US" sz="1800" u="none" cap="none" strike="noStrike">
                          <a:solidFill>
                            <a:schemeClr val="lt1"/>
                          </a:solidFill>
                          <a:latin typeface="Calibri"/>
                          <a:ea typeface="Calibri"/>
                          <a:cs typeface="Calibri"/>
                          <a:sym typeface="Calibri"/>
                        </a:rPr>
                        <a:t>Aids absorption of calcium and phosphorus from ileum, important in formation of bones and teeth </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t/>
                      </a:r>
                      <a:endParaRPr b="1" sz="1800">
                        <a:solidFill>
                          <a:schemeClr val="lt1"/>
                        </a:solidFill>
                        <a:latin typeface="Calibri"/>
                        <a:ea typeface="Calibri"/>
                        <a:cs typeface="Calibri"/>
                        <a:sym typeface="Calibri"/>
                      </a:endParaRPr>
                    </a:p>
                    <a:p>
                      <a:pPr indent="0" lvl="0" marL="0" marR="0" rtl="0" algn="l">
                        <a:lnSpc>
                          <a:spcPct val="107000"/>
                        </a:lnSpc>
                        <a:spcBef>
                          <a:spcPts val="0"/>
                        </a:spcBef>
                        <a:spcAft>
                          <a:spcPts val="0"/>
                        </a:spcAft>
                        <a:buNone/>
                      </a:pPr>
                      <a:r>
                        <a:rPr b="1" lang="en-US" sz="1800" u="none" cap="none" strike="noStrike">
                          <a:solidFill>
                            <a:schemeClr val="lt1"/>
                          </a:solidFill>
                          <a:latin typeface="Calibri"/>
                          <a:ea typeface="Calibri"/>
                          <a:cs typeface="Calibri"/>
                          <a:sym typeface="Calibri"/>
                        </a:rPr>
                        <a:t>Rickets</a:t>
                      </a:r>
                      <a:r>
                        <a:rPr lang="en-US" sz="1800" u="none" cap="none" strike="noStrike">
                          <a:solidFill>
                            <a:schemeClr val="lt1"/>
                          </a:solidFill>
                          <a:latin typeface="Calibri"/>
                          <a:ea typeface="Calibri"/>
                          <a:cs typeface="Calibri"/>
                          <a:sym typeface="Calibri"/>
                        </a:rPr>
                        <a:t>: soft, weak bones, with swollen ends especially, leg bones bow legs, Poor teeth</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995075">
                <a:tc>
                  <a:txBody>
                    <a:bodyPr/>
                    <a:lstStyle/>
                    <a:p>
                      <a:pPr indent="0" lvl="0" marL="0" marR="0" rtl="0" algn="l">
                        <a:lnSpc>
                          <a:spcPct val="107000"/>
                        </a:lnSpc>
                        <a:spcBef>
                          <a:spcPts val="0"/>
                        </a:spcBef>
                        <a:spcAft>
                          <a:spcPts val="0"/>
                        </a:spcAft>
                        <a:buNone/>
                      </a:pPr>
                      <a:r>
                        <a:rPr lang="en-US" sz="1800" u="none" cap="none" strike="noStrike">
                          <a:solidFill>
                            <a:schemeClr val="lt1"/>
                          </a:solidFill>
                          <a:latin typeface="Calibri"/>
                          <a:ea typeface="Calibri"/>
                          <a:cs typeface="Calibri"/>
                          <a:sym typeface="Calibri"/>
                        </a:rPr>
                        <a:t>K</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lang="en-US" sz="1800" u="none" cap="none" strike="noStrike">
                          <a:solidFill>
                            <a:schemeClr val="lt1"/>
                          </a:solidFill>
                          <a:latin typeface="Calibri"/>
                          <a:ea typeface="Calibri"/>
                          <a:cs typeface="Calibri"/>
                          <a:sym typeface="Calibri"/>
                        </a:rPr>
                        <a:t>Liver, green vegetables.</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lang="en-US" sz="1800" u="none" cap="none" strike="noStrike">
                          <a:solidFill>
                            <a:schemeClr val="lt1"/>
                          </a:solidFill>
                          <a:latin typeface="Calibri"/>
                          <a:ea typeface="Calibri"/>
                          <a:cs typeface="Calibri"/>
                          <a:sym typeface="Calibri"/>
                        </a:rPr>
                        <a:t>Aids in blood clotting</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lang="en-US" sz="1800" u="none" cap="none" strike="noStrike">
                          <a:solidFill>
                            <a:schemeClr val="lt1"/>
                          </a:solidFill>
                          <a:latin typeface="Calibri"/>
                          <a:ea typeface="Calibri"/>
                          <a:cs typeface="Calibri"/>
                          <a:sym typeface="Calibri"/>
                        </a:rPr>
                        <a:t>Prolonged bleeding when out, Blood fails to clot easily. </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id="347" name="Google Shape;347;g1e85d392ee1_0_77"/>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pic>
        <p:nvPicPr>
          <p:cNvPr id="352" name="Google Shape;352;g1e85d392ee1_0_88"/>
          <p:cNvPicPr preferRelativeResize="0"/>
          <p:nvPr/>
        </p:nvPicPr>
        <p:blipFill>
          <a:blip r:embed="rId3">
            <a:alphaModFix/>
          </a:blip>
          <a:stretch>
            <a:fillRect/>
          </a:stretch>
        </p:blipFill>
        <p:spPr>
          <a:xfrm>
            <a:off x="1809750" y="2697900"/>
            <a:ext cx="5524500" cy="3810000"/>
          </a:xfrm>
          <a:prstGeom prst="rect">
            <a:avLst/>
          </a:prstGeom>
          <a:noFill/>
          <a:ln>
            <a:noFill/>
          </a:ln>
        </p:spPr>
      </p:pic>
      <p:pic>
        <p:nvPicPr>
          <p:cNvPr id="353" name="Google Shape;353;g1e85d392ee1_0_88"/>
          <p:cNvPicPr preferRelativeResize="0"/>
          <p:nvPr/>
        </p:nvPicPr>
        <p:blipFill>
          <a:blip r:embed="rId4">
            <a:alphaModFix/>
          </a:blip>
          <a:stretch>
            <a:fillRect/>
          </a:stretch>
        </p:blipFill>
        <p:spPr>
          <a:xfrm>
            <a:off x="-266875" y="0"/>
            <a:ext cx="2707598" cy="1523024"/>
          </a:xfrm>
          <a:prstGeom prst="rect">
            <a:avLst/>
          </a:prstGeom>
          <a:noFill/>
          <a:ln>
            <a:noFill/>
          </a:ln>
        </p:spPr>
      </p:pic>
      <p:sp>
        <p:nvSpPr>
          <p:cNvPr id="354" name="Google Shape;354;g1e85d392ee1_0_88"/>
          <p:cNvSpPr txBox="1"/>
          <p:nvPr/>
        </p:nvSpPr>
        <p:spPr>
          <a:xfrm>
            <a:off x="871950" y="1347575"/>
            <a:ext cx="7579800" cy="1707000"/>
          </a:xfrm>
          <a:prstGeom prst="rect">
            <a:avLst/>
          </a:prstGeom>
          <a:noFill/>
          <a:ln>
            <a:noFill/>
          </a:ln>
        </p:spPr>
        <p:txBody>
          <a:bodyPr anchorCtr="0" anchor="t" bIns="45700" lIns="91425" spcFirstLastPara="1" rIns="91425" wrap="square" tIns="45700">
            <a:noAutofit/>
          </a:bodyPr>
          <a:lstStyle/>
          <a:p>
            <a:pPr indent="0" lvl="0" marL="0" rtl="0" algn="ctr">
              <a:lnSpc>
                <a:spcPct val="80000"/>
              </a:lnSpc>
              <a:spcBef>
                <a:spcPts val="0"/>
              </a:spcBef>
              <a:spcAft>
                <a:spcPts val="0"/>
              </a:spcAft>
              <a:buSzPts val="523"/>
              <a:buNone/>
            </a:pPr>
            <a:r>
              <a:rPr lang="en-US" sz="3309">
                <a:solidFill>
                  <a:schemeClr val="lt1"/>
                </a:solidFill>
                <a:latin typeface="Century Gothic"/>
                <a:ea typeface="Century Gothic"/>
                <a:cs typeface="Century Gothic"/>
                <a:sym typeface="Century Gothic"/>
              </a:rPr>
              <a:t>Pirates often suffered from Scurvy, due to the lack of </a:t>
            </a:r>
            <a:r>
              <a:rPr lang="en-US" sz="3309">
                <a:solidFill>
                  <a:schemeClr val="lt1"/>
                </a:solidFill>
                <a:latin typeface="Century Gothic"/>
                <a:ea typeface="Century Gothic"/>
                <a:cs typeface="Century Gothic"/>
                <a:sym typeface="Century Gothic"/>
              </a:rPr>
              <a:t>availability to fresh fruits while at sea. </a:t>
            </a:r>
            <a:endParaRPr sz="3309">
              <a:solidFill>
                <a:schemeClr val="lt1"/>
              </a:solidFill>
              <a:latin typeface="Century Gothic"/>
              <a:ea typeface="Century Gothic"/>
              <a:cs typeface="Century Gothic"/>
              <a:sym typeface="Century Gothic"/>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33"/>
          <p:cNvSpPr txBox="1"/>
          <p:nvPr>
            <p:ph type="title"/>
          </p:nvPr>
        </p:nvSpPr>
        <p:spPr>
          <a:xfrm>
            <a:off x="357725" y="1533325"/>
            <a:ext cx="7668600" cy="2689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b="1" lang="en-US"/>
              <a:t>Minerals </a:t>
            </a:r>
            <a:endParaRPr b="1"/>
          </a:p>
          <a:p>
            <a:pPr indent="0" lvl="0" marL="0" rtl="0" algn="l">
              <a:spcBef>
                <a:spcPts val="0"/>
              </a:spcBef>
              <a:spcAft>
                <a:spcPts val="0"/>
              </a:spcAft>
              <a:buClr>
                <a:schemeClr val="lt2"/>
              </a:buClr>
              <a:buSzPts val="4200"/>
              <a:buFont typeface="Century Gothic"/>
              <a:buNone/>
            </a:pPr>
            <a:r>
              <a:t/>
            </a:r>
            <a:endParaRPr/>
          </a:p>
          <a:p>
            <a:pPr indent="0" lvl="0" marL="0" rtl="0" algn="l">
              <a:spcBef>
                <a:spcPts val="0"/>
              </a:spcBef>
              <a:spcAft>
                <a:spcPts val="0"/>
              </a:spcAft>
              <a:buClr>
                <a:schemeClr val="lt2"/>
              </a:buClr>
              <a:buSzPts val="4200"/>
              <a:buFont typeface="Century Gothic"/>
              <a:buNone/>
            </a:pPr>
            <a:r>
              <a:rPr lang="en-US" sz="3200"/>
              <a:t>Required in small amounts for healthy growth and development. </a:t>
            </a:r>
            <a:endParaRPr/>
          </a:p>
        </p:txBody>
      </p:sp>
      <p:pic>
        <p:nvPicPr>
          <p:cNvPr id="360" name="Google Shape;360;p33"/>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graphicFrame>
        <p:nvGraphicFramePr>
          <p:cNvPr id="365" name="Google Shape;365;p34"/>
          <p:cNvGraphicFramePr/>
          <p:nvPr/>
        </p:nvGraphicFramePr>
        <p:xfrm>
          <a:off x="240063" y="1113849"/>
          <a:ext cx="3000000" cy="3000000"/>
        </p:xfrm>
        <a:graphic>
          <a:graphicData uri="http://schemas.openxmlformats.org/drawingml/2006/table">
            <a:tbl>
              <a:tblPr>
                <a:noFill/>
                <a:tableStyleId>{7AB87963-9A23-49BA-AF67-5FFB38E15D43}</a:tableStyleId>
              </a:tblPr>
              <a:tblGrid>
                <a:gridCol w="2341475"/>
                <a:gridCol w="1847325"/>
                <a:gridCol w="1788325"/>
                <a:gridCol w="2686750"/>
              </a:tblGrid>
              <a:tr h="1026625">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Mineral </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Sources</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Functions</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Symptoms of deficiency </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746075">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Calcium (Ca)</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Milk, cheese</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Formation of bones and teeth. Aids in blood clotting</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Brittle bones and teeth. Possible causes rickets</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994775">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Iron (Fe)</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Liver, kidney, red meat, egg yolk, green leafy vegetables</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Formation of haemoglobin</a:t>
                      </a:r>
                      <a:endParaRPr b="0" sz="2400" u="none" cap="none" strike="noStrike">
                        <a:solidFill>
                          <a:schemeClr val="lt1"/>
                        </a:solidFill>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1" lang="en-US" sz="2400" u="none" cap="none" strike="noStrike">
                          <a:solidFill>
                            <a:schemeClr val="lt1"/>
                          </a:solidFill>
                          <a:latin typeface="Calibri"/>
                          <a:ea typeface="Calibri"/>
                          <a:cs typeface="Calibri"/>
                          <a:sym typeface="Calibri"/>
                        </a:rPr>
                        <a:t>Anaemia: </a:t>
                      </a:r>
                      <a:r>
                        <a:rPr b="0" lang="en-US" sz="2400" u="none" cap="none" strike="noStrike">
                          <a:solidFill>
                            <a:schemeClr val="lt1"/>
                          </a:solidFill>
                          <a:latin typeface="Calibri"/>
                          <a:ea typeface="Calibri"/>
                          <a:cs typeface="Calibri"/>
                          <a:sym typeface="Calibri"/>
                        </a:rPr>
                        <a:t>reduction in number of red blood cells, tiredness, lack of energy </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id="366" name="Google Shape;366;p34"/>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graphicFrame>
        <p:nvGraphicFramePr>
          <p:cNvPr id="371" name="Google Shape;371;p35"/>
          <p:cNvGraphicFramePr/>
          <p:nvPr/>
        </p:nvGraphicFramePr>
        <p:xfrm>
          <a:off x="549675" y="1015463"/>
          <a:ext cx="3000000" cy="3000000"/>
        </p:xfrm>
        <a:graphic>
          <a:graphicData uri="http://schemas.openxmlformats.org/drawingml/2006/table">
            <a:tbl>
              <a:tblPr>
                <a:noFill/>
                <a:tableStyleId>{7AB87963-9A23-49BA-AF67-5FFB38E15D43}</a:tableStyleId>
              </a:tblPr>
              <a:tblGrid>
                <a:gridCol w="2056950"/>
                <a:gridCol w="2056950"/>
                <a:gridCol w="2057850"/>
                <a:gridCol w="2057850"/>
              </a:tblGrid>
              <a:tr h="906925">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Mineral </a:t>
                      </a:r>
                      <a:endParaRPr b="0" sz="2400" u="none" cap="none" strike="noStrike">
                        <a:solidFill>
                          <a:schemeClr val="lt1"/>
                        </a:solidFill>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Sources</a:t>
                      </a:r>
                      <a:endParaRPr b="0" sz="2400" u="none" cap="none" strike="noStrike">
                        <a:solidFill>
                          <a:schemeClr val="lt1"/>
                        </a:solidFill>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Functions</a:t>
                      </a:r>
                      <a:endParaRPr b="0" sz="2400" u="none" cap="none" strike="noStrike">
                        <a:solidFill>
                          <a:schemeClr val="lt1"/>
                        </a:solidFill>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Symptoms of deficiency </a:t>
                      </a:r>
                      <a:endParaRPr b="0" sz="2400" u="none" cap="none" strike="noStrike">
                        <a:solidFill>
                          <a:schemeClr val="lt1"/>
                        </a:solidFill>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048125">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Sodium (Na)</a:t>
                      </a:r>
                      <a:endParaRPr>
                        <a:solidFill>
                          <a:schemeClr val="lt1"/>
                        </a:solidFill>
                      </a:endParaRPr>
                    </a:p>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 </a:t>
                      </a:r>
                      <a:endParaRPr>
                        <a:solidFill>
                          <a:schemeClr val="lt1"/>
                        </a:solidFill>
                      </a:endParaRPr>
                    </a:p>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 </a:t>
                      </a:r>
                      <a:endParaRPr>
                        <a:solidFill>
                          <a:schemeClr val="lt1"/>
                        </a:solidFill>
                      </a:endParaRPr>
                    </a:p>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Potassium (K)</a:t>
                      </a:r>
                      <a:endParaRPr>
                        <a:solidFill>
                          <a:schemeClr val="lt1"/>
                        </a:solidFill>
                      </a:endParaRPr>
                    </a:p>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 </a:t>
                      </a:r>
                      <a:endParaRPr>
                        <a:solidFill>
                          <a:schemeClr val="lt1"/>
                        </a:solidFill>
                      </a:endParaRPr>
                    </a:p>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 </a:t>
                      </a:r>
                      <a:endParaRPr>
                        <a:solidFill>
                          <a:schemeClr val="lt1"/>
                        </a:solidFill>
                      </a:endParaRPr>
                    </a:p>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Chlorine (Cl)</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Table salt</a:t>
                      </a:r>
                      <a:endParaRPr>
                        <a:solidFill>
                          <a:schemeClr val="lt1"/>
                        </a:solidFill>
                      </a:endParaRPr>
                    </a:p>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 </a:t>
                      </a:r>
                      <a:endParaRPr>
                        <a:solidFill>
                          <a:schemeClr val="lt1"/>
                        </a:solidFill>
                      </a:endParaRPr>
                    </a:p>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 </a:t>
                      </a:r>
                      <a:endParaRPr>
                        <a:solidFill>
                          <a:schemeClr val="lt1"/>
                        </a:solidFill>
                      </a:endParaRPr>
                    </a:p>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Meat, vegetables, banana</a:t>
                      </a:r>
                      <a:endParaRPr>
                        <a:solidFill>
                          <a:schemeClr val="lt1"/>
                        </a:solidFill>
                      </a:endParaRPr>
                    </a:p>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 </a:t>
                      </a:r>
                      <a:endParaRPr>
                        <a:solidFill>
                          <a:schemeClr val="lt1"/>
                        </a:solidFill>
                      </a:endParaRPr>
                    </a:p>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Table salt</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Transmission of nerve impulses and muscle contraction maintenance of correct concentration of body fluids </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Muscular cramps</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11475">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Fluorine (F)</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Fluorinated tap water, fluoride toothpaste</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Increases resistance to tooth enamel to decay</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More rapid tooth decay</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id="372" name="Google Shape;372;p35"/>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graphicFrame>
        <p:nvGraphicFramePr>
          <p:cNvPr id="377" name="Google Shape;377;g1e85d392ee1_0_101"/>
          <p:cNvGraphicFramePr/>
          <p:nvPr/>
        </p:nvGraphicFramePr>
        <p:xfrm>
          <a:off x="532050" y="1847549"/>
          <a:ext cx="3000000" cy="3000000"/>
        </p:xfrm>
        <a:graphic>
          <a:graphicData uri="http://schemas.openxmlformats.org/drawingml/2006/table">
            <a:tbl>
              <a:tblPr>
                <a:noFill/>
                <a:tableStyleId>{7AB87963-9A23-49BA-AF67-5FFB38E15D43}</a:tableStyleId>
              </a:tblPr>
              <a:tblGrid>
                <a:gridCol w="2341475"/>
                <a:gridCol w="1847325"/>
                <a:gridCol w="1683500"/>
                <a:gridCol w="2207600"/>
              </a:tblGrid>
              <a:tr h="1026625">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Mineral </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Sources</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Functions</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Symptoms of deficiency </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182875">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Iodine (I)</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Sea foods, iodised table salt </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lang="en-US" sz="2400" u="none" cap="none" strike="noStrike">
                          <a:solidFill>
                            <a:schemeClr val="lt1"/>
                          </a:solidFill>
                          <a:latin typeface="Calibri"/>
                          <a:ea typeface="Calibri"/>
                          <a:cs typeface="Calibri"/>
                          <a:sym typeface="Calibri"/>
                        </a:rPr>
                        <a:t>Formation of thyroxine</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1" lang="en-US" sz="2400" u="none" cap="none" strike="noStrike">
                          <a:solidFill>
                            <a:schemeClr val="lt1"/>
                          </a:solidFill>
                          <a:latin typeface="Calibri"/>
                          <a:ea typeface="Calibri"/>
                          <a:cs typeface="Calibri"/>
                          <a:sym typeface="Calibri"/>
                        </a:rPr>
                        <a:t>Goitre</a:t>
                      </a:r>
                      <a:r>
                        <a:rPr b="0" lang="en-US" sz="2400" u="none" cap="none" strike="noStrike">
                          <a:solidFill>
                            <a:schemeClr val="lt1"/>
                          </a:solidFill>
                          <a:latin typeface="Calibri"/>
                          <a:ea typeface="Calibri"/>
                          <a:cs typeface="Calibri"/>
                          <a:sym typeface="Calibri"/>
                        </a:rPr>
                        <a:t> in adults swelling of thyroid gland in neck, reduced metabolic rate</a:t>
                      </a:r>
                      <a:endParaRPr>
                        <a:solidFill>
                          <a:schemeClr val="lt1"/>
                        </a:solidFill>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id="378" name="Google Shape;378;g1e85d392ee1_0_101"/>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g1e85d392ee1_0_115"/>
          <p:cNvSpPr txBox="1"/>
          <p:nvPr/>
        </p:nvSpPr>
        <p:spPr>
          <a:xfrm>
            <a:off x="1517950" y="939800"/>
            <a:ext cx="6347700" cy="782100"/>
          </a:xfrm>
          <a:prstGeom prst="rect">
            <a:avLst/>
          </a:prstGeom>
          <a:noFill/>
          <a:ln>
            <a:noFill/>
          </a:ln>
        </p:spPr>
        <p:txBody>
          <a:bodyPr anchorCtr="0" anchor="t" bIns="45700" lIns="91425" spcFirstLastPara="1" rIns="91425" wrap="square" tIns="45700">
            <a:normAutofit fontScale="77500" lnSpcReduction="20000"/>
          </a:bodyPr>
          <a:lstStyle/>
          <a:p>
            <a:pPr indent="0" lvl="0" marL="0" rtl="0" algn="ctr">
              <a:spcBef>
                <a:spcPts val="0"/>
              </a:spcBef>
              <a:spcAft>
                <a:spcPts val="0"/>
              </a:spcAft>
              <a:buNone/>
            </a:pPr>
            <a:r>
              <a:rPr lang="en-US" sz="3600">
                <a:solidFill>
                  <a:schemeClr val="lt1"/>
                </a:solidFill>
                <a:latin typeface="Century Gothic"/>
                <a:ea typeface="Century Gothic"/>
                <a:cs typeface="Century Gothic"/>
                <a:sym typeface="Century Gothic"/>
              </a:rPr>
              <a:t>State three vitamins, three minerals and their deficiencies.</a:t>
            </a:r>
            <a:endParaRPr sz="3600">
              <a:solidFill>
                <a:schemeClr val="lt1"/>
              </a:solidFill>
              <a:latin typeface="Century Gothic"/>
              <a:ea typeface="Century Gothic"/>
              <a:cs typeface="Century Gothic"/>
              <a:sym typeface="Century Gothic"/>
            </a:endParaRPr>
          </a:p>
        </p:txBody>
      </p:sp>
      <p:pic>
        <p:nvPicPr>
          <p:cNvPr id="384" name="Google Shape;384;g1e85d392ee1_0_115"/>
          <p:cNvPicPr preferRelativeResize="0"/>
          <p:nvPr/>
        </p:nvPicPr>
        <p:blipFill rotWithShape="1">
          <a:blip r:embed="rId3">
            <a:alphaModFix/>
          </a:blip>
          <a:srcRect b="0" l="0" r="0" t="0"/>
          <a:stretch/>
        </p:blipFill>
        <p:spPr>
          <a:xfrm>
            <a:off x="2024049" y="1721900"/>
            <a:ext cx="4646700" cy="46467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g1e85d392ee1_0_120"/>
          <p:cNvSpPr txBox="1"/>
          <p:nvPr>
            <p:ph type="title"/>
          </p:nvPr>
        </p:nvSpPr>
        <p:spPr>
          <a:xfrm>
            <a:off x="421175" y="976825"/>
            <a:ext cx="7735800" cy="1254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b="1" lang="en-US" sz="5800"/>
              <a:t>Water</a:t>
            </a:r>
            <a:endParaRPr sz="5800"/>
          </a:p>
        </p:txBody>
      </p:sp>
      <p:sp>
        <p:nvSpPr>
          <p:cNvPr id="390" name="Google Shape;390;g1e85d392ee1_0_120"/>
          <p:cNvSpPr txBox="1"/>
          <p:nvPr>
            <p:ph idx="1" type="body"/>
          </p:nvPr>
        </p:nvSpPr>
        <p:spPr>
          <a:xfrm>
            <a:off x="421175" y="2231125"/>
            <a:ext cx="3726600" cy="2169600"/>
          </a:xfrm>
          <a:prstGeom prst="rect">
            <a:avLst/>
          </a:prstGeom>
          <a:noFill/>
          <a:ln>
            <a:noFill/>
          </a:ln>
        </p:spPr>
        <p:txBody>
          <a:bodyPr anchorCtr="0" anchor="t" bIns="45700" lIns="91425" spcFirstLastPara="1" rIns="91425" wrap="square" tIns="45700">
            <a:noAutofit/>
          </a:bodyPr>
          <a:lstStyle/>
          <a:p>
            <a:pPr indent="0" lvl="0" marL="342906" rtl="0" algn="l">
              <a:lnSpc>
                <a:spcPct val="90000"/>
              </a:lnSpc>
              <a:spcBef>
                <a:spcPts val="0"/>
              </a:spcBef>
              <a:spcAft>
                <a:spcPts val="0"/>
              </a:spcAft>
              <a:buNone/>
            </a:pPr>
            <a:r>
              <a:rPr lang="en-US" sz="4000"/>
              <a:t>Water is essential in the diet since the human body is about 60% water.</a:t>
            </a:r>
            <a:endParaRPr sz="4000"/>
          </a:p>
        </p:txBody>
      </p:sp>
      <p:pic>
        <p:nvPicPr>
          <p:cNvPr id="391" name="Google Shape;391;g1e85d392ee1_0_120"/>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pic>
        <p:nvPicPr>
          <p:cNvPr id="392" name="Google Shape;392;g1e85d392ee1_0_120"/>
          <p:cNvPicPr preferRelativeResize="0"/>
          <p:nvPr/>
        </p:nvPicPr>
        <p:blipFill>
          <a:blip r:embed="rId4">
            <a:alphaModFix/>
          </a:blip>
          <a:stretch>
            <a:fillRect/>
          </a:stretch>
        </p:blipFill>
        <p:spPr>
          <a:xfrm>
            <a:off x="4572000" y="1827900"/>
            <a:ext cx="4206550" cy="42065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g1e85d392ee1_0_128"/>
          <p:cNvSpPr txBox="1"/>
          <p:nvPr>
            <p:ph type="title"/>
          </p:nvPr>
        </p:nvSpPr>
        <p:spPr>
          <a:xfrm>
            <a:off x="421175" y="976825"/>
            <a:ext cx="7735800" cy="1254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b="1" lang="en-US" sz="4300"/>
              <a:t>Functions of </a:t>
            </a:r>
            <a:r>
              <a:rPr b="1" lang="en-US" sz="4300"/>
              <a:t>Water</a:t>
            </a:r>
            <a:endParaRPr sz="4300"/>
          </a:p>
        </p:txBody>
      </p:sp>
      <p:pic>
        <p:nvPicPr>
          <p:cNvPr id="398" name="Google Shape;398;g1e85d392ee1_0_128"/>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
        <p:nvSpPr>
          <p:cNvPr id="399" name="Google Shape;399;g1e85d392ee1_0_128"/>
          <p:cNvSpPr txBox="1"/>
          <p:nvPr>
            <p:ph idx="1" type="body"/>
          </p:nvPr>
        </p:nvSpPr>
        <p:spPr>
          <a:xfrm>
            <a:off x="484050" y="2344200"/>
            <a:ext cx="7735800" cy="3540600"/>
          </a:xfrm>
          <a:prstGeom prst="rect">
            <a:avLst/>
          </a:prstGeom>
          <a:noFill/>
          <a:ln>
            <a:noFill/>
          </a:ln>
        </p:spPr>
        <p:txBody>
          <a:bodyPr anchorCtr="0" anchor="t" bIns="45700" lIns="91425" spcFirstLastPara="1" rIns="91425" wrap="square" tIns="45700">
            <a:noAutofit/>
          </a:bodyPr>
          <a:lstStyle/>
          <a:p>
            <a:pPr indent="-202190" lvl="0" marL="342906" rtl="0" algn="l">
              <a:lnSpc>
                <a:spcPct val="90000"/>
              </a:lnSpc>
              <a:spcBef>
                <a:spcPts val="0"/>
              </a:spcBef>
              <a:spcAft>
                <a:spcPts val="0"/>
              </a:spcAft>
              <a:buSzPts val="2104"/>
              <a:buChar char="►"/>
            </a:pPr>
            <a:r>
              <a:rPr lang="en-US" sz="2455"/>
              <a:t>Water acts as a solvent to dissolve chemicals in cells so that they can react.</a:t>
            </a:r>
            <a:endParaRPr sz="1350"/>
          </a:p>
          <a:p>
            <a:pPr indent="-202190" lvl="0" marL="342906" rtl="0" algn="l">
              <a:lnSpc>
                <a:spcPct val="90000"/>
              </a:lnSpc>
              <a:spcBef>
                <a:spcPts val="1000"/>
              </a:spcBef>
              <a:spcAft>
                <a:spcPts val="0"/>
              </a:spcAft>
              <a:buSzPts val="2104"/>
              <a:buChar char="►"/>
            </a:pPr>
            <a:r>
              <a:rPr lang="en-US" sz="2455"/>
              <a:t>Water acts as a solvent to dissolve waste substances so that they can be excreted from the body, e.g. urine contains dissolved urea.</a:t>
            </a:r>
            <a:endParaRPr sz="2455"/>
          </a:p>
          <a:p>
            <a:pPr indent="-224478" lvl="0" marL="342906" rtl="0" algn="l">
              <a:lnSpc>
                <a:spcPct val="90000"/>
              </a:lnSpc>
              <a:spcBef>
                <a:spcPts val="1000"/>
              </a:spcBef>
              <a:spcAft>
                <a:spcPts val="0"/>
              </a:spcAft>
              <a:buSzPts val="2455"/>
              <a:buChar char="►"/>
            </a:pPr>
            <a:r>
              <a:rPr lang="en-US" sz="2455"/>
              <a:t>Water acts as a coolant, removing heat from the body when it evaporates from sweat.</a:t>
            </a:r>
            <a:endParaRPr sz="2455"/>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g1e85d392ee1_0_138"/>
          <p:cNvSpPr txBox="1"/>
          <p:nvPr>
            <p:ph type="title"/>
          </p:nvPr>
        </p:nvSpPr>
        <p:spPr>
          <a:xfrm>
            <a:off x="421175" y="976825"/>
            <a:ext cx="7735800" cy="1254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b="1" lang="en-US" sz="5800"/>
              <a:t>Dietary Fibre</a:t>
            </a:r>
            <a:endParaRPr sz="5800"/>
          </a:p>
        </p:txBody>
      </p:sp>
      <p:sp>
        <p:nvSpPr>
          <p:cNvPr id="405" name="Google Shape;405;g1e85d392ee1_0_138"/>
          <p:cNvSpPr txBox="1"/>
          <p:nvPr>
            <p:ph idx="1" type="body"/>
          </p:nvPr>
        </p:nvSpPr>
        <p:spPr>
          <a:xfrm>
            <a:off x="226500" y="2141275"/>
            <a:ext cx="5838000" cy="3938100"/>
          </a:xfrm>
          <a:prstGeom prst="rect">
            <a:avLst/>
          </a:prstGeom>
          <a:noFill/>
          <a:ln>
            <a:noFill/>
          </a:ln>
        </p:spPr>
        <p:txBody>
          <a:bodyPr anchorCtr="0" anchor="t" bIns="45700" lIns="91425" spcFirstLastPara="1" rIns="91425" wrap="square" tIns="45700">
            <a:noAutofit/>
          </a:bodyPr>
          <a:lstStyle/>
          <a:p>
            <a:pPr indent="0" lvl="0" marL="342906" rtl="0" algn="l">
              <a:lnSpc>
                <a:spcPct val="90000"/>
              </a:lnSpc>
              <a:spcBef>
                <a:spcPts val="0"/>
              </a:spcBef>
              <a:spcAft>
                <a:spcPts val="0"/>
              </a:spcAft>
              <a:buNone/>
            </a:pPr>
            <a:r>
              <a:rPr lang="en-US" sz="2800"/>
              <a:t>Dietary fibre is food that cannot be digested. Dietary fibre adds bulk to the food which stimulates peristalsis so that food is kept moving through the digestive system. </a:t>
            </a:r>
            <a:endParaRPr sz="2800"/>
          </a:p>
          <a:p>
            <a:pPr indent="0" lvl="0" marL="342906" rtl="0" algn="l">
              <a:lnSpc>
                <a:spcPct val="90000"/>
              </a:lnSpc>
              <a:spcBef>
                <a:spcPts val="0"/>
              </a:spcBef>
              <a:spcAft>
                <a:spcPts val="0"/>
              </a:spcAft>
              <a:buNone/>
            </a:pPr>
            <a:r>
              <a:t/>
            </a:r>
            <a:endParaRPr sz="2800"/>
          </a:p>
          <a:p>
            <a:pPr indent="0" lvl="0" marL="342906" rtl="0" algn="l">
              <a:lnSpc>
                <a:spcPct val="90000"/>
              </a:lnSpc>
              <a:spcBef>
                <a:spcPts val="0"/>
              </a:spcBef>
              <a:spcAft>
                <a:spcPts val="0"/>
              </a:spcAft>
              <a:buNone/>
            </a:pPr>
            <a:r>
              <a:rPr lang="en-US" sz="2800"/>
              <a:t>This helps prevent constipation and reduces the</a:t>
            </a:r>
            <a:endParaRPr sz="2800"/>
          </a:p>
          <a:p>
            <a:pPr indent="0" lvl="0" marL="342906" rtl="0" algn="l">
              <a:lnSpc>
                <a:spcPct val="90000"/>
              </a:lnSpc>
              <a:spcBef>
                <a:spcPts val="0"/>
              </a:spcBef>
              <a:spcAft>
                <a:spcPts val="0"/>
              </a:spcAft>
              <a:buNone/>
            </a:pPr>
            <a:r>
              <a:rPr lang="en-US" sz="2800"/>
              <a:t>risk of colorectal (bowel) cancer.</a:t>
            </a:r>
            <a:endParaRPr sz="2800"/>
          </a:p>
        </p:txBody>
      </p:sp>
      <p:pic>
        <p:nvPicPr>
          <p:cNvPr id="406" name="Google Shape;406;g1e85d392ee1_0_138"/>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pic>
        <p:nvPicPr>
          <p:cNvPr id="407" name="Google Shape;407;g1e85d392ee1_0_138"/>
          <p:cNvPicPr preferRelativeResize="0"/>
          <p:nvPr/>
        </p:nvPicPr>
        <p:blipFill>
          <a:blip r:embed="rId4">
            <a:alphaModFix/>
          </a:blip>
          <a:stretch>
            <a:fillRect/>
          </a:stretch>
        </p:blipFill>
        <p:spPr>
          <a:xfrm>
            <a:off x="6000725" y="2485648"/>
            <a:ext cx="2926150" cy="29261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g1e85d392ee1_0_145"/>
          <p:cNvSpPr txBox="1"/>
          <p:nvPr>
            <p:ph type="title"/>
          </p:nvPr>
        </p:nvSpPr>
        <p:spPr>
          <a:xfrm>
            <a:off x="483960" y="963018"/>
            <a:ext cx="7055400" cy="1400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lang="en-US"/>
              <a:t>Sources of Dietary Fibre</a:t>
            </a:r>
            <a:endParaRPr/>
          </a:p>
        </p:txBody>
      </p:sp>
      <p:sp>
        <p:nvSpPr>
          <p:cNvPr id="413" name="Google Shape;413;g1e85d392ee1_0_145"/>
          <p:cNvSpPr txBox="1"/>
          <p:nvPr>
            <p:ph idx="1" type="body"/>
          </p:nvPr>
        </p:nvSpPr>
        <p:spPr>
          <a:xfrm>
            <a:off x="655850" y="2082875"/>
            <a:ext cx="6711600" cy="4195500"/>
          </a:xfrm>
          <a:prstGeom prst="rect">
            <a:avLst/>
          </a:prstGeom>
          <a:noFill/>
          <a:ln>
            <a:noFill/>
          </a:ln>
        </p:spPr>
        <p:txBody>
          <a:bodyPr anchorCtr="0" anchor="t" bIns="45700" lIns="91425" spcFirstLastPara="1" rIns="91425" wrap="square" tIns="45700">
            <a:normAutofit/>
          </a:bodyPr>
          <a:lstStyle/>
          <a:p>
            <a:pPr indent="-342906" lvl="0" marL="342906" rtl="0" algn="l">
              <a:spcBef>
                <a:spcPts val="1000"/>
              </a:spcBef>
              <a:spcAft>
                <a:spcPts val="0"/>
              </a:spcAft>
              <a:buSzPts val="1600"/>
              <a:buChar char="►"/>
            </a:pPr>
            <a:r>
              <a:rPr lang="en-US"/>
              <a:t>Beans</a:t>
            </a:r>
            <a:endParaRPr/>
          </a:p>
          <a:p>
            <a:pPr indent="-342906" lvl="0" marL="342906" rtl="0" algn="l">
              <a:spcBef>
                <a:spcPts val="1000"/>
              </a:spcBef>
              <a:spcAft>
                <a:spcPts val="0"/>
              </a:spcAft>
              <a:buSzPts val="1600"/>
              <a:buChar char="►"/>
            </a:pPr>
            <a:r>
              <a:rPr lang="en-US"/>
              <a:t>Whole grains</a:t>
            </a:r>
            <a:endParaRPr/>
          </a:p>
          <a:p>
            <a:pPr indent="-342906" lvl="0" marL="342906" rtl="0" algn="l">
              <a:spcBef>
                <a:spcPts val="1000"/>
              </a:spcBef>
              <a:spcAft>
                <a:spcPts val="0"/>
              </a:spcAft>
              <a:buSzPts val="1600"/>
              <a:buChar char="►"/>
            </a:pPr>
            <a:r>
              <a:rPr lang="en-US"/>
              <a:t>Brown rice</a:t>
            </a:r>
            <a:r>
              <a:rPr lang="en-US"/>
              <a:t> </a:t>
            </a:r>
            <a:endParaRPr/>
          </a:p>
          <a:p>
            <a:pPr indent="-342906" lvl="0" marL="342906" rtl="0" algn="l">
              <a:spcBef>
                <a:spcPts val="1000"/>
              </a:spcBef>
              <a:spcAft>
                <a:spcPts val="0"/>
              </a:spcAft>
              <a:buSzPts val="1600"/>
              <a:buChar char="►"/>
            </a:pPr>
            <a:r>
              <a:rPr lang="en-US"/>
              <a:t>Nuts</a:t>
            </a:r>
            <a:endParaRPr/>
          </a:p>
          <a:p>
            <a:pPr indent="-342906" lvl="0" marL="342906" rtl="0" algn="l">
              <a:spcBef>
                <a:spcPts val="1000"/>
              </a:spcBef>
              <a:spcAft>
                <a:spcPts val="0"/>
              </a:spcAft>
              <a:buSzPts val="1600"/>
              <a:buChar char="►"/>
            </a:pPr>
            <a:r>
              <a:rPr lang="en-US"/>
              <a:t>Berries</a:t>
            </a:r>
            <a:endParaRPr/>
          </a:p>
          <a:p>
            <a:pPr indent="-332746" lvl="0" marL="342906" rtl="0" algn="l">
              <a:spcBef>
                <a:spcPts val="1000"/>
              </a:spcBef>
              <a:spcAft>
                <a:spcPts val="0"/>
              </a:spcAft>
              <a:buSzPts val="1440"/>
              <a:buChar char="►"/>
            </a:pPr>
            <a:r>
              <a:rPr lang="en-US"/>
              <a:t>Bran cereal</a:t>
            </a:r>
            <a:endParaRPr/>
          </a:p>
          <a:p>
            <a:pPr indent="-332746" lvl="0" marL="342906" rtl="0" algn="l">
              <a:spcBef>
                <a:spcPts val="1000"/>
              </a:spcBef>
              <a:spcAft>
                <a:spcPts val="0"/>
              </a:spcAft>
              <a:buSzPts val="1440"/>
              <a:buChar char="►"/>
            </a:pPr>
            <a:r>
              <a:rPr lang="en-US"/>
              <a:t>Oatmeal</a:t>
            </a:r>
            <a:endParaRPr/>
          </a:p>
          <a:p>
            <a:pPr indent="-332746" lvl="0" marL="342906" rtl="0" algn="l">
              <a:spcBef>
                <a:spcPts val="1000"/>
              </a:spcBef>
              <a:spcAft>
                <a:spcPts val="0"/>
              </a:spcAft>
              <a:buSzPts val="1440"/>
              <a:buChar char="►"/>
            </a:pPr>
            <a:r>
              <a:rPr lang="en-US"/>
              <a:t>Vegetables</a:t>
            </a:r>
            <a:endParaRPr/>
          </a:p>
          <a:p>
            <a:pPr indent="0" lvl="0" marL="0" rtl="0" algn="l">
              <a:spcBef>
                <a:spcPts val="1000"/>
              </a:spcBef>
              <a:spcAft>
                <a:spcPts val="0"/>
              </a:spcAft>
              <a:buSzPts val="1600"/>
              <a:buNone/>
            </a:pPr>
            <a:r>
              <a:t/>
            </a:r>
            <a:endParaRPr/>
          </a:p>
        </p:txBody>
      </p:sp>
      <p:pic>
        <p:nvPicPr>
          <p:cNvPr id="414" name="Google Shape;414;g1e85d392ee1_0_145"/>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pic>
        <p:nvPicPr>
          <p:cNvPr id="415" name="Google Shape;415;g1e85d392ee1_0_145"/>
          <p:cNvPicPr preferRelativeResize="0"/>
          <p:nvPr/>
        </p:nvPicPr>
        <p:blipFill>
          <a:blip r:embed="rId4">
            <a:alphaModFix/>
          </a:blip>
          <a:stretch>
            <a:fillRect/>
          </a:stretch>
        </p:blipFill>
        <p:spPr>
          <a:xfrm>
            <a:off x="3114525" y="2262575"/>
            <a:ext cx="5585225" cy="34475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g1e85d392ee1_0_61"/>
          <p:cNvSpPr txBox="1"/>
          <p:nvPr>
            <p:ph type="title"/>
          </p:nvPr>
        </p:nvSpPr>
        <p:spPr>
          <a:xfrm>
            <a:off x="918210" y="4736393"/>
            <a:ext cx="7055400" cy="1400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2"/>
              </a:buClr>
              <a:buSzPts val="4200"/>
              <a:buFont typeface="Century Gothic"/>
              <a:buNone/>
            </a:pPr>
            <a:r>
              <a:rPr b="1" lang="en-US" sz="5400"/>
              <a:t>Balanced Diet</a:t>
            </a:r>
            <a:endParaRPr b="1" sz="5400"/>
          </a:p>
        </p:txBody>
      </p:sp>
      <p:pic>
        <p:nvPicPr>
          <p:cNvPr id="421" name="Google Shape;421;g1e85d392ee1_0_61"/>
          <p:cNvPicPr preferRelativeResize="0"/>
          <p:nvPr/>
        </p:nvPicPr>
        <p:blipFill>
          <a:blip r:embed="rId3">
            <a:alphaModFix/>
          </a:blip>
          <a:stretch>
            <a:fillRect/>
          </a:stretch>
        </p:blipFill>
        <p:spPr>
          <a:xfrm>
            <a:off x="2943225" y="556700"/>
            <a:ext cx="3257550" cy="40957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g1e85d392ee1_0_160"/>
          <p:cNvSpPr txBox="1"/>
          <p:nvPr/>
        </p:nvSpPr>
        <p:spPr>
          <a:xfrm>
            <a:off x="1562875" y="834975"/>
            <a:ext cx="6347700" cy="782100"/>
          </a:xfrm>
          <a:prstGeom prst="rect">
            <a:avLst/>
          </a:prstGeom>
          <a:noFill/>
          <a:ln>
            <a:noFill/>
          </a:ln>
        </p:spPr>
        <p:txBody>
          <a:bodyPr anchorCtr="0" anchor="t" bIns="45700" lIns="91425" spcFirstLastPara="1" rIns="91425" wrap="square" tIns="45700">
            <a:normAutofit fontScale="77500" lnSpcReduction="20000"/>
          </a:bodyPr>
          <a:lstStyle/>
          <a:p>
            <a:pPr indent="0" lvl="0" marL="0" rtl="0" algn="ctr">
              <a:spcBef>
                <a:spcPts val="0"/>
              </a:spcBef>
              <a:spcAft>
                <a:spcPts val="0"/>
              </a:spcAft>
              <a:buNone/>
            </a:pPr>
            <a:r>
              <a:rPr lang="en-US" sz="3600">
                <a:solidFill>
                  <a:schemeClr val="lt1"/>
                </a:solidFill>
                <a:latin typeface="Century Gothic"/>
                <a:ea typeface="Century Gothic"/>
                <a:cs typeface="Century Gothic"/>
                <a:sym typeface="Century Gothic"/>
              </a:rPr>
              <a:t>Can a balanced diet look </a:t>
            </a:r>
            <a:r>
              <a:rPr lang="en-US" sz="3600">
                <a:solidFill>
                  <a:schemeClr val="lt1"/>
                </a:solidFill>
                <a:latin typeface="Century Gothic"/>
                <a:ea typeface="Century Gothic"/>
                <a:cs typeface="Century Gothic"/>
                <a:sym typeface="Century Gothic"/>
              </a:rPr>
              <a:t>differently for different people?</a:t>
            </a:r>
            <a:endParaRPr sz="3600">
              <a:solidFill>
                <a:schemeClr val="lt1"/>
              </a:solidFill>
              <a:latin typeface="Century Gothic"/>
              <a:ea typeface="Century Gothic"/>
              <a:cs typeface="Century Gothic"/>
              <a:sym typeface="Century Gothic"/>
            </a:endParaRPr>
          </a:p>
        </p:txBody>
      </p:sp>
      <p:pic>
        <p:nvPicPr>
          <p:cNvPr id="427" name="Google Shape;427;g1e85d392ee1_0_160"/>
          <p:cNvPicPr preferRelativeResize="0"/>
          <p:nvPr/>
        </p:nvPicPr>
        <p:blipFill rotWithShape="1">
          <a:blip r:embed="rId3">
            <a:alphaModFix/>
          </a:blip>
          <a:srcRect b="0" l="0" r="0" t="0"/>
          <a:stretch/>
        </p:blipFill>
        <p:spPr>
          <a:xfrm>
            <a:off x="2024049" y="1721900"/>
            <a:ext cx="4646700" cy="46467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g1e85d392ee1_0_165"/>
          <p:cNvSpPr txBox="1"/>
          <p:nvPr/>
        </p:nvSpPr>
        <p:spPr>
          <a:xfrm>
            <a:off x="622850" y="1966800"/>
            <a:ext cx="7178100" cy="3694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600">
                <a:solidFill>
                  <a:schemeClr val="lt1"/>
                </a:solidFill>
                <a:latin typeface="Century Gothic"/>
                <a:ea typeface="Century Gothic"/>
                <a:cs typeface="Century Gothic"/>
                <a:sym typeface="Century Gothic"/>
              </a:rPr>
              <a:t>Humans must consume a </a:t>
            </a:r>
            <a:r>
              <a:rPr b="1" lang="en-US" sz="2600">
                <a:solidFill>
                  <a:schemeClr val="lt1"/>
                </a:solidFill>
                <a:latin typeface="Century Gothic"/>
                <a:ea typeface="Century Gothic"/>
                <a:cs typeface="Century Gothic"/>
                <a:sym typeface="Century Gothic"/>
              </a:rPr>
              <a:t>balanced diet</a:t>
            </a:r>
            <a:r>
              <a:rPr lang="en-US" sz="2600">
                <a:solidFill>
                  <a:schemeClr val="lt1"/>
                </a:solidFill>
                <a:latin typeface="Century Gothic"/>
                <a:ea typeface="Century Gothic"/>
                <a:cs typeface="Century Gothic"/>
                <a:sym typeface="Century Gothic"/>
              </a:rPr>
              <a:t> each day. This must contain carbohydrates,  proteins, lipids, vitamins, minerals, water and dietary </a:t>
            </a:r>
            <a:endParaRPr sz="26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lang="en-US" sz="2600">
                <a:solidFill>
                  <a:schemeClr val="lt1"/>
                </a:solidFill>
                <a:latin typeface="Century Gothic"/>
                <a:ea typeface="Century Gothic"/>
                <a:cs typeface="Century Gothic"/>
                <a:sym typeface="Century Gothic"/>
              </a:rPr>
              <a:t>fibre in the </a:t>
            </a:r>
            <a:r>
              <a:rPr b="1" lang="en-US" sz="2600">
                <a:solidFill>
                  <a:schemeClr val="lt1"/>
                </a:solidFill>
                <a:latin typeface="Century Gothic"/>
                <a:ea typeface="Century Gothic"/>
                <a:cs typeface="Century Gothic"/>
                <a:sym typeface="Century Gothic"/>
              </a:rPr>
              <a:t>correct proportions </a:t>
            </a:r>
            <a:r>
              <a:rPr lang="en-US" sz="2600">
                <a:solidFill>
                  <a:schemeClr val="lt1"/>
                </a:solidFill>
                <a:latin typeface="Century Gothic"/>
                <a:ea typeface="Century Gothic"/>
                <a:cs typeface="Century Gothic"/>
                <a:sym typeface="Century Gothic"/>
              </a:rPr>
              <a:t>to supply the body with enough energy for daily</a:t>
            </a:r>
            <a:endParaRPr sz="26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lang="en-US" sz="2600">
                <a:solidFill>
                  <a:schemeClr val="lt1"/>
                </a:solidFill>
                <a:latin typeface="Century Gothic"/>
                <a:ea typeface="Century Gothic"/>
                <a:cs typeface="Century Gothic"/>
                <a:sym typeface="Century Gothic"/>
              </a:rPr>
              <a:t>activities and the correct  materials for growth and development, and to keep the</a:t>
            </a:r>
            <a:endParaRPr sz="26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lang="en-US" sz="2600">
                <a:solidFill>
                  <a:schemeClr val="lt1"/>
                </a:solidFill>
                <a:latin typeface="Century Gothic"/>
                <a:ea typeface="Century Gothic"/>
                <a:cs typeface="Century Gothic"/>
                <a:sym typeface="Century Gothic"/>
              </a:rPr>
              <a:t>body in a healthy state.</a:t>
            </a:r>
            <a:endParaRPr sz="2600">
              <a:solidFill>
                <a:schemeClr val="lt1"/>
              </a:solidFill>
              <a:latin typeface="Century Gothic"/>
              <a:ea typeface="Century Gothic"/>
              <a:cs typeface="Century Gothic"/>
              <a:sym typeface="Century Gothic"/>
            </a:endParaRPr>
          </a:p>
        </p:txBody>
      </p:sp>
      <p:pic>
        <p:nvPicPr>
          <p:cNvPr id="433" name="Google Shape;433;g1e85d392ee1_0_165"/>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
        <p:nvSpPr>
          <p:cNvPr id="434" name="Google Shape;434;g1e85d392ee1_0_165"/>
          <p:cNvSpPr txBox="1"/>
          <p:nvPr/>
        </p:nvSpPr>
        <p:spPr>
          <a:xfrm>
            <a:off x="622850" y="939800"/>
            <a:ext cx="6347700" cy="7821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3600">
                <a:solidFill>
                  <a:schemeClr val="lt1"/>
                </a:solidFill>
                <a:latin typeface="Trebuchet MS"/>
                <a:ea typeface="Trebuchet MS"/>
                <a:cs typeface="Trebuchet MS"/>
                <a:sym typeface="Trebuchet MS"/>
              </a:rPr>
              <a:t>Balanced Diet</a:t>
            </a:r>
            <a:endParaRPr sz="3600">
              <a:solidFill>
                <a:schemeClr val="lt1"/>
              </a:solidFill>
              <a:latin typeface="Trebuchet MS"/>
              <a:ea typeface="Trebuchet MS"/>
              <a:cs typeface="Trebuchet MS"/>
              <a:sym typeface="Trebuchet M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6"/>
          <p:cNvSpPr txBox="1"/>
          <p:nvPr>
            <p:ph type="title"/>
          </p:nvPr>
        </p:nvSpPr>
        <p:spPr>
          <a:xfrm>
            <a:off x="484710" y="452718"/>
            <a:ext cx="7055380" cy="140053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lang="en-US"/>
              <a:t>Food Pyramid</a:t>
            </a:r>
            <a:endParaRPr/>
          </a:p>
        </p:txBody>
      </p:sp>
      <p:pic>
        <p:nvPicPr>
          <p:cNvPr id="440" name="Google Shape;440;p6"/>
          <p:cNvPicPr preferRelativeResize="0"/>
          <p:nvPr>
            <p:ph idx="1" type="body"/>
          </p:nvPr>
        </p:nvPicPr>
        <p:blipFill rotWithShape="1">
          <a:blip r:embed="rId3">
            <a:alphaModFix/>
          </a:blip>
          <a:srcRect b="0" l="0" r="0" t="0"/>
          <a:stretch/>
        </p:blipFill>
        <p:spPr>
          <a:xfrm>
            <a:off x="1447800" y="1242301"/>
            <a:ext cx="5634600" cy="52263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g1e85d392ee1_0_172"/>
          <p:cNvSpPr txBox="1"/>
          <p:nvPr/>
        </p:nvSpPr>
        <p:spPr>
          <a:xfrm>
            <a:off x="1546600" y="2545475"/>
            <a:ext cx="6347700" cy="2875200"/>
          </a:xfrm>
          <a:prstGeom prst="rect">
            <a:avLst/>
          </a:prstGeom>
          <a:noFill/>
          <a:ln>
            <a:noFill/>
          </a:ln>
        </p:spPr>
        <p:txBody>
          <a:bodyPr anchorCtr="0" anchor="t" bIns="45700" lIns="91425" spcFirstLastPara="1" rIns="91425" wrap="square" tIns="45700">
            <a:noAutofit/>
          </a:bodyPr>
          <a:lstStyle/>
          <a:p>
            <a:pPr indent="0" lvl="0" marL="0" rtl="0" algn="ctr">
              <a:lnSpc>
                <a:spcPct val="80000"/>
              </a:lnSpc>
              <a:spcBef>
                <a:spcPts val="0"/>
              </a:spcBef>
              <a:spcAft>
                <a:spcPts val="0"/>
              </a:spcAft>
              <a:buSzPts val="523"/>
              <a:buNone/>
            </a:pPr>
            <a:r>
              <a:rPr lang="en-US" sz="4009">
                <a:solidFill>
                  <a:schemeClr val="lt1"/>
                </a:solidFill>
                <a:latin typeface="Century Gothic"/>
                <a:ea typeface="Century Gothic"/>
                <a:cs typeface="Century Gothic"/>
                <a:sym typeface="Century Gothic"/>
              </a:rPr>
              <a:t>Keri is 4 months pregnant, create a 3-day meal plan (breakfast, lunch and dinner) for Keri. </a:t>
            </a:r>
            <a:endParaRPr sz="4009">
              <a:solidFill>
                <a:schemeClr val="lt1"/>
              </a:solidFill>
              <a:latin typeface="Century Gothic"/>
              <a:ea typeface="Century Gothic"/>
              <a:cs typeface="Century Gothic"/>
              <a:sym typeface="Century Gothic"/>
            </a:endParaRPr>
          </a:p>
        </p:txBody>
      </p:sp>
      <p:pic>
        <p:nvPicPr>
          <p:cNvPr id="446" name="Google Shape;446;g1e85d392ee1_0_172"/>
          <p:cNvPicPr preferRelativeResize="0"/>
          <p:nvPr/>
        </p:nvPicPr>
        <p:blipFill rotWithShape="1">
          <a:blip r:embed="rId3">
            <a:alphaModFix/>
          </a:blip>
          <a:srcRect b="0" l="0" r="0" t="0"/>
          <a:stretch/>
        </p:blipFill>
        <p:spPr>
          <a:xfrm>
            <a:off x="-74875" y="-49300"/>
            <a:ext cx="1771200" cy="1771200"/>
          </a:xfrm>
          <a:prstGeom prst="rect">
            <a:avLst/>
          </a:prstGeom>
          <a:noFill/>
          <a:ln>
            <a:noFill/>
          </a:ln>
        </p:spPr>
      </p:pic>
      <p:sp>
        <p:nvSpPr>
          <p:cNvPr id="447" name="Google Shape;447;g1e85d392ee1_0_172"/>
          <p:cNvSpPr txBox="1"/>
          <p:nvPr>
            <p:ph idx="4294967295" type="title"/>
          </p:nvPr>
        </p:nvSpPr>
        <p:spPr>
          <a:xfrm>
            <a:off x="1192760" y="725793"/>
            <a:ext cx="7055400" cy="1400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2"/>
              </a:buClr>
              <a:buSzPts val="4200"/>
              <a:buFont typeface="Century Gothic"/>
              <a:buNone/>
            </a:pPr>
            <a:r>
              <a:rPr b="1" lang="en-US" sz="5400"/>
              <a:t>Assignment</a:t>
            </a:r>
            <a:endParaRPr b="1" sz="5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g1e85d392ee1_0_154"/>
          <p:cNvSpPr txBox="1"/>
          <p:nvPr>
            <p:ph type="title"/>
          </p:nvPr>
        </p:nvSpPr>
        <p:spPr>
          <a:xfrm>
            <a:off x="918210" y="4736393"/>
            <a:ext cx="7055400" cy="1400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2"/>
              </a:buClr>
              <a:buSzPts val="4200"/>
              <a:buFont typeface="Century Gothic"/>
              <a:buNone/>
            </a:pPr>
            <a:r>
              <a:rPr b="1" lang="en-US" sz="5400"/>
              <a:t>Malnutrition </a:t>
            </a:r>
            <a:endParaRPr b="1" sz="5400"/>
          </a:p>
        </p:txBody>
      </p:sp>
      <p:pic>
        <p:nvPicPr>
          <p:cNvPr id="453" name="Google Shape;453;g1e85d392ee1_0_154"/>
          <p:cNvPicPr preferRelativeResize="0"/>
          <p:nvPr/>
        </p:nvPicPr>
        <p:blipFill>
          <a:blip r:embed="rId3">
            <a:alphaModFix/>
          </a:blip>
          <a:stretch>
            <a:fillRect/>
          </a:stretch>
        </p:blipFill>
        <p:spPr>
          <a:xfrm>
            <a:off x="2064650" y="691450"/>
            <a:ext cx="4762500" cy="39243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g1e85d392ee1_0_179"/>
          <p:cNvSpPr txBox="1"/>
          <p:nvPr/>
        </p:nvSpPr>
        <p:spPr>
          <a:xfrm>
            <a:off x="622850" y="1966800"/>
            <a:ext cx="7178100" cy="2893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600">
                <a:solidFill>
                  <a:schemeClr val="lt1"/>
                </a:solidFill>
                <a:latin typeface="Century Gothic"/>
                <a:ea typeface="Century Gothic"/>
                <a:cs typeface="Century Gothic"/>
                <a:sym typeface="Century Gothic"/>
              </a:rPr>
              <a:t>Malnutrition is defined as the condition that results </a:t>
            </a:r>
            <a:r>
              <a:rPr lang="en-US" sz="2600">
                <a:solidFill>
                  <a:schemeClr val="lt1"/>
                </a:solidFill>
                <a:latin typeface="Century Gothic"/>
                <a:ea typeface="Century Gothic"/>
                <a:cs typeface="Century Gothic"/>
                <a:sym typeface="Century Gothic"/>
              </a:rPr>
              <a:t>from</a:t>
            </a:r>
            <a:r>
              <a:rPr lang="en-US" sz="2600">
                <a:solidFill>
                  <a:schemeClr val="lt1"/>
                </a:solidFill>
                <a:latin typeface="Century Gothic"/>
                <a:ea typeface="Century Gothic"/>
                <a:cs typeface="Century Gothic"/>
                <a:sym typeface="Century Gothic"/>
              </a:rPr>
              <a:t> taking an unbalanced diet in which certain nutrients are lacking or are in excess. </a:t>
            </a:r>
            <a:endParaRPr sz="26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sz="2600">
              <a:solidFill>
                <a:schemeClr val="lt1"/>
              </a:solidFill>
              <a:latin typeface="Century Gothic"/>
              <a:ea typeface="Century Gothic"/>
              <a:cs typeface="Century Gothic"/>
              <a:sym typeface="Century Gothic"/>
            </a:endParaRPr>
          </a:p>
          <a:p>
            <a:pPr indent="0" lvl="0" marL="0" marR="0" rtl="0" algn="l">
              <a:spcBef>
                <a:spcPts val="0"/>
              </a:spcBef>
              <a:spcAft>
                <a:spcPts val="0"/>
              </a:spcAft>
              <a:buClr>
                <a:srgbClr val="000000"/>
              </a:buClr>
              <a:buFont typeface="Arial"/>
              <a:buNone/>
            </a:pPr>
            <a:r>
              <a:rPr lang="en-US" sz="2600">
                <a:solidFill>
                  <a:schemeClr val="lt1"/>
                </a:solidFill>
                <a:latin typeface="Century Gothic"/>
                <a:ea typeface="Century Gothic"/>
                <a:cs typeface="Century Gothic"/>
                <a:sym typeface="Century Gothic"/>
              </a:rPr>
              <a:t>i.e. over and under malnutrition.</a:t>
            </a:r>
            <a:endParaRPr sz="26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sz="2600">
              <a:solidFill>
                <a:schemeClr val="lt1"/>
              </a:solidFill>
              <a:latin typeface="Century Gothic"/>
              <a:ea typeface="Century Gothic"/>
              <a:cs typeface="Century Gothic"/>
              <a:sym typeface="Century Gothic"/>
            </a:endParaRPr>
          </a:p>
        </p:txBody>
      </p:sp>
      <p:pic>
        <p:nvPicPr>
          <p:cNvPr id="459" name="Google Shape;459;g1e85d392ee1_0_179"/>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
        <p:nvSpPr>
          <p:cNvPr id="460" name="Google Shape;460;g1e85d392ee1_0_179"/>
          <p:cNvSpPr txBox="1"/>
          <p:nvPr/>
        </p:nvSpPr>
        <p:spPr>
          <a:xfrm>
            <a:off x="622850" y="939800"/>
            <a:ext cx="6347700" cy="7821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3600">
                <a:solidFill>
                  <a:schemeClr val="lt1"/>
                </a:solidFill>
                <a:latin typeface="Trebuchet MS"/>
                <a:ea typeface="Trebuchet MS"/>
                <a:cs typeface="Trebuchet MS"/>
                <a:sym typeface="Trebuchet MS"/>
              </a:rPr>
              <a:t>Malnutrition</a:t>
            </a:r>
            <a:endParaRPr sz="3600">
              <a:solidFill>
                <a:schemeClr val="lt1"/>
              </a:solidFill>
              <a:latin typeface="Trebuchet MS"/>
              <a:ea typeface="Trebuchet MS"/>
              <a:cs typeface="Trebuchet MS"/>
              <a:sym typeface="Trebuchet M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21"/>
          <p:cNvSpPr txBox="1"/>
          <p:nvPr/>
        </p:nvSpPr>
        <p:spPr>
          <a:xfrm>
            <a:off x="419100" y="743050"/>
            <a:ext cx="8305800" cy="535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000">
                <a:solidFill>
                  <a:schemeClr val="lt1"/>
                </a:solidFill>
                <a:latin typeface="Century Gothic"/>
                <a:ea typeface="Century Gothic"/>
                <a:cs typeface="Century Gothic"/>
                <a:sym typeface="Century Gothic"/>
              </a:rPr>
              <a:t>Protein deficiency diseases include:</a:t>
            </a:r>
            <a:endParaRPr>
              <a:latin typeface="Century Gothic"/>
              <a:ea typeface="Century Gothic"/>
              <a:cs typeface="Century Gothic"/>
              <a:sym typeface="Century Gothic"/>
            </a:endParaRPr>
          </a:p>
          <a:p>
            <a:pPr indent="0" lvl="0" marL="0" marR="0" rtl="0" algn="l">
              <a:spcBef>
                <a:spcPts val="0"/>
              </a:spcBef>
              <a:spcAft>
                <a:spcPts val="0"/>
              </a:spcAft>
              <a:buNone/>
            </a:pPr>
            <a:r>
              <a:t/>
            </a:r>
            <a:endParaRPr sz="40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lang="en-US" sz="4000">
                <a:solidFill>
                  <a:schemeClr val="lt1"/>
                </a:solidFill>
                <a:latin typeface="Century Gothic"/>
                <a:ea typeface="Century Gothic"/>
                <a:cs typeface="Century Gothic"/>
                <a:sym typeface="Century Gothic"/>
              </a:rPr>
              <a:t> </a:t>
            </a:r>
            <a:r>
              <a:rPr b="1" lang="en-US" sz="3400">
                <a:solidFill>
                  <a:schemeClr val="lt1"/>
                </a:solidFill>
                <a:latin typeface="Century Gothic"/>
                <a:ea typeface="Century Gothic"/>
                <a:cs typeface="Century Gothic"/>
                <a:sym typeface="Century Gothic"/>
              </a:rPr>
              <a:t>Marasmus – </a:t>
            </a:r>
            <a:r>
              <a:rPr lang="en-US" sz="3400">
                <a:solidFill>
                  <a:schemeClr val="lt1"/>
                </a:solidFill>
                <a:latin typeface="Century Gothic"/>
                <a:ea typeface="Century Gothic"/>
                <a:cs typeface="Century Gothic"/>
                <a:sym typeface="Century Gothic"/>
              </a:rPr>
              <a:t>A disease caused by a severe deficiency of protein. It affects infants and young children. People with marasmus appear bony with little muscle tissue.</a:t>
            </a:r>
            <a:r>
              <a:rPr lang="en-US" sz="4000">
                <a:solidFill>
                  <a:schemeClr val="lt1"/>
                </a:solidFill>
                <a:latin typeface="Century Gothic"/>
                <a:ea typeface="Century Gothic"/>
                <a:cs typeface="Century Gothic"/>
                <a:sym typeface="Century Gothic"/>
              </a:rPr>
              <a:t> </a:t>
            </a:r>
            <a:r>
              <a:rPr lang="en-US" sz="3100">
                <a:solidFill>
                  <a:schemeClr val="lt1"/>
                </a:solidFill>
                <a:latin typeface="Century Gothic"/>
                <a:ea typeface="Century Gothic"/>
                <a:cs typeface="Century Gothic"/>
                <a:sym typeface="Century Gothic"/>
              </a:rPr>
              <a:t>(</a:t>
            </a:r>
            <a:r>
              <a:rPr lang="en-US" sz="2300">
                <a:solidFill>
                  <a:schemeClr val="lt1"/>
                </a:solidFill>
                <a:latin typeface="Century Gothic"/>
                <a:ea typeface="Century Gothic"/>
                <a:cs typeface="Century Gothic"/>
                <a:sym typeface="Century Gothic"/>
              </a:rPr>
              <a:t>Deficiency diseases linked to carbohydrate deficiency can also be marasmus)</a:t>
            </a:r>
            <a:r>
              <a:rPr lang="en-US" sz="3100">
                <a:solidFill>
                  <a:schemeClr val="lt1"/>
                </a:solidFill>
                <a:latin typeface="Century Gothic"/>
                <a:ea typeface="Century Gothic"/>
                <a:cs typeface="Century Gothic"/>
                <a:sym typeface="Century Gothic"/>
              </a:rPr>
              <a:t> </a:t>
            </a:r>
            <a:r>
              <a:rPr b="1" lang="en-US" sz="4000">
                <a:solidFill>
                  <a:schemeClr val="lt1"/>
                </a:solidFill>
                <a:latin typeface="Times New Roman"/>
                <a:ea typeface="Times New Roman"/>
                <a:cs typeface="Times New Roman"/>
                <a:sym typeface="Times New Roman"/>
              </a:rPr>
              <a:t> </a:t>
            </a:r>
            <a:endParaRPr/>
          </a:p>
        </p:txBody>
      </p:sp>
      <p:pic>
        <p:nvPicPr>
          <p:cNvPr id="466" name="Google Shape;466;p21"/>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pic>
        <p:nvPicPr>
          <p:cNvPr id="471" name="Google Shape;471;p25"/>
          <p:cNvPicPr preferRelativeResize="0"/>
          <p:nvPr/>
        </p:nvPicPr>
        <p:blipFill rotWithShape="1">
          <a:blip r:embed="rId3">
            <a:alphaModFix/>
          </a:blip>
          <a:srcRect b="0" l="0" r="0" t="0"/>
          <a:stretch/>
        </p:blipFill>
        <p:spPr>
          <a:xfrm>
            <a:off x="2148840" y="609600"/>
            <a:ext cx="3909060" cy="4343400"/>
          </a:xfrm>
          <a:prstGeom prst="rect">
            <a:avLst/>
          </a:prstGeom>
          <a:noFill/>
          <a:ln>
            <a:noFill/>
          </a:ln>
        </p:spPr>
      </p:pic>
      <p:sp>
        <p:nvSpPr>
          <p:cNvPr id="472" name="Google Shape;472;p25"/>
          <p:cNvSpPr txBox="1"/>
          <p:nvPr/>
        </p:nvSpPr>
        <p:spPr>
          <a:xfrm>
            <a:off x="2362200" y="5105400"/>
            <a:ext cx="571500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Century Gothic"/>
                <a:ea typeface="Century Gothic"/>
                <a:cs typeface="Century Gothic"/>
                <a:sym typeface="Century Gothic"/>
              </a:rPr>
              <a:t>Child suffering from Marasmus</a:t>
            </a:r>
            <a:endParaRPr sz="3200">
              <a:solidFill>
                <a:schemeClr val="lt1"/>
              </a:solidFill>
              <a:latin typeface="Century Gothic"/>
              <a:ea typeface="Century Gothic"/>
              <a:cs typeface="Century Gothic"/>
              <a:sym typeface="Century Gothic"/>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22"/>
          <p:cNvSpPr txBox="1"/>
          <p:nvPr/>
        </p:nvSpPr>
        <p:spPr>
          <a:xfrm>
            <a:off x="723900" y="1289550"/>
            <a:ext cx="7696200" cy="4278900"/>
          </a:xfrm>
          <a:prstGeom prst="rect">
            <a:avLst/>
          </a:prstGeom>
          <a:noFill/>
          <a:ln>
            <a:noFill/>
          </a:ln>
        </p:spPr>
        <p:txBody>
          <a:bodyPr anchorCtr="0" anchor="t" bIns="45700" lIns="91425" spcFirstLastPara="1" rIns="91425" wrap="square" tIns="45700">
            <a:spAutoFit/>
          </a:bodyPr>
          <a:lstStyle/>
          <a:p>
            <a:pPr indent="-215900" lvl="0" marL="0" marR="0" rtl="0" algn="l">
              <a:spcBef>
                <a:spcPts val="0"/>
              </a:spcBef>
              <a:spcAft>
                <a:spcPts val="0"/>
              </a:spcAft>
              <a:buClr>
                <a:schemeClr val="lt1"/>
              </a:buClr>
              <a:buSzPts val="3400"/>
              <a:buFont typeface="Noto Sans Symbols"/>
              <a:buChar char="⮚"/>
            </a:pPr>
            <a:r>
              <a:rPr b="1" lang="en-US" sz="3400">
                <a:solidFill>
                  <a:schemeClr val="lt1"/>
                </a:solidFill>
                <a:latin typeface="Century Gothic"/>
                <a:ea typeface="Century Gothic"/>
                <a:cs typeface="Century Gothic"/>
                <a:sym typeface="Century Gothic"/>
              </a:rPr>
              <a:t> Kwashiorkor</a:t>
            </a:r>
            <a:r>
              <a:rPr lang="en-US" sz="3400">
                <a:solidFill>
                  <a:schemeClr val="lt1"/>
                </a:solidFill>
                <a:latin typeface="Century Gothic"/>
                <a:ea typeface="Century Gothic"/>
                <a:cs typeface="Century Gothic"/>
                <a:sym typeface="Century Gothic"/>
              </a:rPr>
              <a:t> – Severe deficiency of protein in diets that contain mostly calories from carbohydrates. It affects older children. Symptoms are a puffy abdomen from the retention of fluid, fatigue, stunted growth, diarrhea and impaired mental health.</a:t>
            </a:r>
            <a:r>
              <a:rPr lang="en-US" sz="3400">
                <a:solidFill>
                  <a:schemeClr val="lt1"/>
                </a:solidFill>
                <a:latin typeface="Times New Roman"/>
                <a:ea typeface="Times New Roman"/>
                <a:cs typeface="Times New Roman"/>
                <a:sym typeface="Times New Roman"/>
              </a:rPr>
              <a:t> </a:t>
            </a:r>
            <a:endParaRPr sz="800"/>
          </a:p>
        </p:txBody>
      </p:sp>
      <p:pic>
        <p:nvPicPr>
          <p:cNvPr id="478" name="Google Shape;478;p22"/>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pic>
        <p:nvPicPr>
          <p:cNvPr id="483" name="Google Shape;483;p23"/>
          <p:cNvPicPr preferRelativeResize="0"/>
          <p:nvPr/>
        </p:nvPicPr>
        <p:blipFill rotWithShape="1">
          <a:blip r:embed="rId3">
            <a:alphaModFix/>
          </a:blip>
          <a:srcRect b="0" l="0" r="0" t="0"/>
          <a:stretch/>
        </p:blipFill>
        <p:spPr>
          <a:xfrm>
            <a:off x="2667000" y="533400"/>
            <a:ext cx="3581400" cy="5029200"/>
          </a:xfrm>
          <a:prstGeom prst="rect">
            <a:avLst/>
          </a:prstGeom>
          <a:noFill/>
          <a:ln>
            <a:noFill/>
          </a:ln>
        </p:spPr>
      </p:pic>
      <p:sp>
        <p:nvSpPr>
          <p:cNvPr id="484" name="Google Shape;484;p23"/>
          <p:cNvSpPr txBox="1"/>
          <p:nvPr/>
        </p:nvSpPr>
        <p:spPr>
          <a:xfrm>
            <a:off x="1828800" y="5867400"/>
            <a:ext cx="632460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Times New Roman"/>
                <a:ea typeface="Times New Roman"/>
                <a:cs typeface="Times New Roman"/>
                <a:sym typeface="Times New Roman"/>
              </a:rPr>
              <a:t>A child suffering from Kwashiorkor</a:t>
            </a:r>
            <a:endParaRPr/>
          </a:p>
        </p:txBody>
      </p:sp>
      <p:sp>
        <p:nvSpPr>
          <p:cNvPr id="485" name="Google Shape;485;p23"/>
          <p:cNvSpPr/>
          <p:nvPr/>
        </p:nvSpPr>
        <p:spPr>
          <a:xfrm>
            <a:off x="4419600" y="4343400"/>
            <a:ext cx="533400" cy="381000"/>
          </a:xfrm>
          <a:prstGeom prst="rect">
            <a:avLst/>
          </a:prstGeom>
          <a:solidFill>
            <a:schemeClr val="dk1"/>
          </a:solidFill>
          <a:ln cap="rnd" cmpd="sng" w="19050">
            <a:solidFill>
              <a:srgbClr val="800F0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pic>
        <p:nvPicPr>
          <p:cNvPr id="490" name="Google Shape;490;p24"/>
          <p:cNvPicPr preferRelativeResize="0"/>
          <p:nvPr/>
        </p:nvPicPr>
        <p:blipFill rotWithShape="1">
          <a:blip r:embed="rId3">
            <a:alphaModFix/>
          </a:blip>
          <a:srcRect b="0" l="0" r="0" t="0"/>
          <a:stretch/>
        </p:blipFill>
        <p:spPr>
          <a:xfrm>
            <a:off x="2590800" y="609600"/>
            <a:ext cx="3533775" cy="5162550"/>
          </a:xfrm>
          <a:prstGeom prst="rect">
            <a:avLst/>
          </a:prstGeom>
          <a:noFill/>
          <a:ln>
            <a:noFill/>
          </a:ln>
        </p:spPr>
      </p:pic>
      <p:sp>
        <p:nvSpPr>
          <p:cNvPr id="491" name="Google Shape;491;p24"/>
          <p:cNvSpPr txBox="1"/>
          <p:nvPr/>
        </p:nvSpPr>
        <p:spPr>
          <a:xfrm>
            <a:off x="4419600" y="6019800"/>
            <a:ext cx="3962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Child Suffering from Kwashiorkor  </a:t>
            </a:r>
            <a:endParaRPr/>
          </a:p>
        </p:txBody>
      </p:sp>
      <p:sp>
        <p:nvSpPr>
          <p:cNvPr id="492" name="Google Shape;492;p24"/>
          <p:cNvSpPr/>
          <p:nvPr/>
        </p:nvSpPr>
        <p:spPr>
          <a:xfrm>
            <a:off x="4038600" y="3657600"/>
            <a:ext cx="457200" cy="381000"/>
          </a:xfrm>
          <a:prstGeom prst="rect">
            <a:avLst/>
          </a:prstGeom>
          <a:solidFill>
            <a:schemeClr val="dk1"/>
          </a:solidFill>
          <a:ln cap="rnd" cmpd="sng" w="19050">
            <a:solidFill>
              <a:srgbClr val="800F0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32"/>
          <p:cNvSpPr/>
          <p:nvPr/>
        </p:nvSpPr>
        <p:spPr>
          <a:xfrm>
            <a:off x="533399" y="2021978"/>
            <a:ext cx="8610601" cy="1938992"/>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lt1"/>
              </a:buClr>
              <a:buSzPts val="4000"/>
              <a:buFont typeface="Times New Roman"/>
              <a:buNone/>
            </a:pPr>
            <a:r>
              <a:rPr b="1" i="0" lang="en-US" sz="4000" u="none" cap="none" strike="noStrike">
                <a:solidFill>
                  <a:schemeClr val="lt1"/>
                </a:solidFill>
                <a:latin typeface="Century Gothic"/>
                <a:ea typeface="Century Gothic"/>
                <a:cs typeface="Century Gothic"/>
                <a:sym typeface="Century Gothic"/>
              </a:rPr>
              <a:t>Beriberi</a:t>
            </a:r>
            <a:r>
              <a:rPr i="0" lang="en-US" sz="4000" u="none" cap="none" strike="noStrike">
                <a:solidFill>
                  <a:schemeClr val="lt1"/>
                </a:solidFill>
                <a:latin typeface="Century Gothic"/>
                <a:ea typeface="Century Gothic"/>
                <a:cs typeface="Century Gothic"/>
                <a:sym typeface="Century Gothic"/>
              </a:rPr>
              <a:t> is a nervous system </a:t>
            </a:r>
            <a:endParaRPr>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lt1"/>
              </a:buClr>
              <a:buSzPts val="4000"/>
              <a:buFont typeface="Times New Roman"/>
              <a:buNone/>
            </a:pPr>
            <a:r>
              <a:rPr i="0" lang="en-US" sz="4000" u="none" cap="none" strike="noStrike">
                <a:solidFill>
                  <a:schemeClr val="lt1"/>
                </a:solidFill>
                <a:latin typeface="Century Gothic"/>
                <a:ea typeface="Century Gothic"/>
                <a:cs typeface="Century Gothic"/>
                <a:sym typeface="Century Gothic"/>
              </a:rPr>
              <a:t>ailment caused by a </a:t>
            </a:r>
            <a:r>
              <a:rPr b="1" i="0" lang="en-US" sz="4000" u="none" cap="none" strike="noStrike">
                <a:solidFill>
                  <a:schemeClr val="lt1"/>
                </a:solidFill>
                <a:latin typeface="Century Gothic"/>
                <a:ea typeface="Century Gothic"/>
                <a:cs typeface="Century Gothic"/>
                <a:sym typeface="Century Gothic"/>
              </a:rPr>
              <a:t>thiamine</a:t>
            </a:r>
            <a:endParaRPr>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lt1"/>
              </a:buClr>
              <a:buSzPts val="4000"/>
              <a:buFont typeface="Times New Roman"/>
              <a:buNone/>
            </a:pPr>
            <a:r>
              <a:rPr b="1" i="0" lang="en-US" sz="4000" u="none" cap="none" strike="noStrike">
                <a:solidFill>
                  <a:schemeClr val="lt1"/>
                </a:solidFill>
                <a:latin typeface="Century Gothic"/>
                <a:ea typeface="Century Gothic"/>
                <a:cs typeface="Century Gothic"/>
                <a:sym typeface="Century Gothic"/>
              </a:rPr>
              <a:t> (vitamin B</a:t>
            </a:r>
            <a:r>
              <a:rPr b="1" baseline="-25000" i="0" lang="en-US" sz="4000" u="none" cap="none" strike="noStrike">
                <a:solidFill>
                  <a:schemeClr val="lt1"/>
                </a:solidFill>
                <a:latin typeface="Century Gothic"/>
                <a:ea typeface="Century Gothic"/>
                <a:cs typeface="Century Gothic"/>
                <a:sym typeface="Century Gothic"/>
              </a:rPr>
              <a:t>1</a:t>
            </a:r>
            <a:r>
              <a:rPr b="1" i="0" lang="en-US" sz="4000" u="none" cap="none" strike="noStrike">
                <a:solidFill>
                  <a:schemeClr val="lt1"/>
                </a:solidFill>
                <a:latin typeface="Century Gothic"/>
                <a:ea typeface="Century Gothic"/>
                <a:cs typeface="Century Gothic"/>
                <a:sym typeface="Century Gothic"/>
              </a:rPr>
              <a:t>) deficiency</a:t>
            </a:r>
            <a:r>
              <a:rPr i="0" lang="en-US" sz="4000" u="none" cap="none" strike="noStrike">
                <a:solidFill>
                  <a:schemeClr val="lt1"/>
                </a:solidFill>
                <a:latin typeface="Century Gothic"/>
                <a:ea typeface="Century Gothic"/>
                <a:cs typeface="Century Gothic"/>
                <a:sym typeface="Century Gothic"/>
              </a:rPr>
              <a:t> in the diet.</a:t>
            </a:r>
            <a:r>
              <a:rPr b="0" i="0" lang="en-US" sz="4000" u="none" cap="none" strike="noStrike">
                <a:solidFill>
                  <a:schemeClr val="lt1"/>
                </a:solidFill>
                <a:latin typeface="Times New Roman"/>
                <a:ea typeface="Times New Roman"/>
                <a:cs typeface="Times New Roman"/>
                <a:sym typeface="Times New Roman"/>
              </a:rPr>
              <a:t> </a:t>
            </a:r>
            <a:endParaRPr/>
          </a:p>
        </p:txBody>
      </p:sp>
      <p:pic>
        <p:nvPicPr>
          <p:cNvPr descr="play" id="498" name="Google Shape;498;p32"/>
          <p:cNvPicPr preferRelativeResize="0"/>
          <p:nvPr/>
        </p:nvPicPr>
        <p:blipFill rotWithShape="1">
          <a:blip r:embed="rId3">
            <a:alphaModFix/>
          </a:blip>
          <a:srcRect b="0" l="0" r="0" t="0"/>
          <a:stretch/>
        </p:blipFill>
        <p:spPr>
          <a:xfrm>
            <a:off x="1158875" y="90488"/>
            <a:ext cx="104775" cy="104775"/>
          </a:xfrm>
          <a:prstGeom prst="rect">
            <a:avLst/>
          </a:prstGeom>
          <a:noFill/>
          <a:ln>
            <a:noFill/>
          </a:ln>
        </p:spPr>
      </p:pic>
      <p:pic>
        <p:nvPicPr>
          <p:cNvPr id="499" name="Google Shape;499;p32"/>
          <p:cNvPicPr preferRelativeResize="0"/>
          <p:nvPr/>
        </p:nvPicPr>
        <p:blipFill rotWithShape="1">
          <a:blip r:embed="rId4">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pic>
        <p:nvPicPr>
          <p:cNvPr id="504" name="Google Shape;504;p31"/>
          <p:cNvPicPr preferRelativeResize="0"/>
          <p:nvPr/>
        </p:nvPicPr>
        <p:blipFill rotWithShape="1">
          <a:blip r:embed="rId3">
            <a:alphaModFix/>
          </a:blip>
          <a:srcRect b="0" l="0" r="0" t="0"/>
          <a:stretch/>
        </p:blipFill>
        <p:spPr>
          <a:xfrm>
            <a:off x="2438400" y="838200"/>
            <a:ext cx="3581400" cy="4468330"/>
          </a:xfrm>
          <a:prstGeom prst="rect">
            <a:avLst/>
          </a:prstGeom>
          <a:noFill/>
          <a:ln>
            <a:noFill/>
          </a:ln>
        </p:spPr>
      </p:pic>
      <p:sp>
        <p:nvSpPr>
          <p:cNvPr id="505" name="Google Shape;505;p31"/>
          <p:cNvSpPr txBox="1"/>
          <p:nvPr/>
        </p:nvSpPr>
        <p:spPr>
          <a:xfrm>
            <a:off x="3429000" y="5715000"/>
            <a:ext cx="44958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Person suffering from - Beriberi </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36"/>
          <p:cNvSpPr txBox="1"/>
          <p:nvPr/>
        </p:nvSpPr>
        <p:spPr>
          <a:xfrm>
            <a:off x="381000" y="1427040"/>
            <a:ext cx="8382000" cy="424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lt1"/>
                </a:solidFill>
                <a:latin typeface="Century Gothic"/>
                <a:ea typeface="Century Gothic"/>
                <a:cs typeface="Century Gothic"/>
                <a:sym typeface="Century Gothic"/>
              </a:rPr>
              <a:t>Anemia:</a:t>
            </a:r>
            <a:r>
              <a:rPr lang="en-US" sz="3200">
                <a:solidFill>
                  <a:schemeClr val="lt1"/>
                </a:solidFill>
                <a:latin typeface="Century Gothic"/>
                <a:ea typeface="Century Gothic"/>
                <a:cs typeface="Century Gothic"/>
                <a:sym typeface="Century Gothic"/>
              </a:rPr>
              <a:t> This condition develops when there are  not enough healthy red blood cells to carry oxygen to the body tissues. </a:t>
            </a:r>
            <a:endParaRPr/>
          </a:p>
          <a:p>
            <a:pPr indent="0" lvl="0" marL="0" marR="0" rtl="0" algn="l">
              <a:spcBef>
                <a:spcPts val="0"/>
              </a:spcBef>
              <a:spcAft>
                <a:spcPts val="0"/>
              </a:spcAft>
              <a:buNone/>
            </a:pPr>
            <a:r>
              <a:t/>
            </a:r>
            <a:endParaRPr sz="3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lang="en-US" sz="3200">
                <a:solidFill>
                  <a:schemeClr val="lt1"/>
                </a:solidFill>
                <a:latin typeface="Century Gothic"/>
                <a:ea typeface="Century Gothic"/>
                <a:cs typeface="Century Gothic"/>
                <a:sym typeface="Century Gothic"/>
              </a:rPr>
              <a:t>The types of anemia are related to the shape of the blood cells, levels of </a:t>
            </a:r>
            <a:r>
              <a:rPr b="1" lang="en-US" sz="3200">
                <a:solidFill>
                  <a:schemeClr val="lt1"/>
                </a:solidFill>
                <a:latin typeface="Century Gothic"/>
                <a:ea typeface="Century Gothic"/>
                <a:cs typeface="Century Gothic"/>
                <a:sym typeface="Century Gothic"/>
              </a:rPr>
              <a:t>iron</a:t>
            </a:r>
            <a:r>
              <a:rPr lang="en-US" sz="3200">
                <a:solidFill>
                  <a:schemeClr val="lt1"/>
                </a:solidFill>
                <a:latin typeface="Century Gothic"/>
                <a:ea typeface="Century Gothic"/>
                <a:cs typeface="Century Gothic"/>
                <a:sym typeface="Century Gothic"/>
              </a:rPr>
              <a:t> in the blood diet, nutrient deficiency and underlying medical problems.   </a:t>
            </a:r>
            <a:endParaRPr/>
          </a:p>
          <a:p>
            <a:pPr indent="0" lvl="0" marL="0" marR="0" rtl="0" algn="l">
              <a:spcBef>
                <a:spcPts val="0"/>
              </a:spcBef>
              <a:spcAft>
                <a:spcPts val="0"/>
              </a:spcAft>
              <a:buNone/>
            </a:pPr>
            <a:r>
              <a:t/>
            </a:r>
            <a:endParaRPr/>
          </a:p>
        </p:txBody>
      </p:sp>
      <p:pic>
        <p:nvPicPr>
          <p:cNvPr id="511" name="Google Shape;511;p36"/>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38"/>
          <p:cNvSpPr/>
          <p:nvPr/>
        </p:nvSpPr>
        <p:spPr>
          <a:xfrm>
            <a:off x="457200" y="762000"/>
            <a:ext cx="8229600" cy="5227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34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b="1" sz="34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lang="en-US" sz="3400">
                <a:solidFill>
                  <a:schemeClr val="lt1"/>
                </a:solidFill>
                <a:latin typeface="Century Gothic"/>
                <a:ea typeface="Century Gothic"/>
                <a:cs typeface="Century Gothic"/>
                <a:sym typeface="Century Gothic"/>
              </a:rPr>
              <a:t>Obesity</a:t>
            </a:r>
            <a:r>
              <a:rPr lang="en-US" sz="3400">
                <a:solidFill>
                  <a:schemeClr val="lt1"/>
                </a:solidFill>
                <a:latin typeface="Century Gothic"/>
                <a:ea typeface="Century Gothic"/>
                <a:cs typeface="Century Gothic"/>
                <a:sym typeface="Century Gothic"/>
              </a:rPr>
              <a:t> is a medical condition in which excess body fat has accumulated to the extent that it may have an adverse effect on health, leading to reduced life expectancy and/or increased health problems.</a:t>
            </a:r>
            <a:endParaRPr sz="800">
              <a:latin typeface="Century Gothic"/>
              <a:ea typeface="Century Gothic"/>
              <a:cs typeface="Century Gothic"/>
              <a:sym typeface="Century Gothic"/>
            </a:endParaRPr>
          </a:p>
        </p:txBody>
      </p:sp>
      <p:pic>
        <p:nvPicPr>
          <p:cNvPr id="517" name="Google Shape;517;p38"/>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40"/>
          <p:cNvSpPr/>
          <p:nvPr/>
        </p:nvSpPr>
        <p:spPr>
          <a:xfrm>
            <a:off x="397300" y="822850"/>
            <a:ext cx="8534400" cy="6858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700">
              <a:latin typeface="Century Gothic"/>
              <a:ea typeface="Century Gothic"/>
              <a:cs typeface="Century Gothic"/>
              <a:sym typeface="Century Gothic"/>
            </a:endParaRPr>
          </a:p>
          <a:p>
            <a:pPr indent="0" lvl="0" marL="0" marR="0" rtl="0" algn="l">
              <a:spcBef>
                <a:spcPts val="0"/>
              </a:spcBef>
              <a:spcAft>
                <a:spcPts val="0"/>
              </a:spcAft>
              <a:buNone/>
            </a:pPr>
            <a:r>
              <a:t/>
            </a:r>
            <a:endParaRPr sz="29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lang="en-US" sz="2900">
                <a:solidFill>
                  <a:schemeClr val="lt1"/>
                </a:solidFill>
                <a:latin typeface="Century Gothic"/>
                <a:ea typeface="Century Gothic"/>
                <a:cs typeface="Century Gothic"/>
                <a:sym typeface="Century Gothic"/>
              </a:rPr>
              <a:t>For adults, overweight and obesity ranges are determined by using weight and height to calculate a number called the "body mass index" (BMI). BMI is used because, for most people, it correlates with their amount of body fat.</a:t>
            </a:r>
            <a:endParaRPr sz="29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sz="29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lang="en-US" sz="2900">
                <a:solidFill>
                  <a:schemeClr val="lt1"/>
                </a:solidFill>
                <a:latin typeface="Century Gothic"/>
                <a:ea typeface="Century Gothic"/>
                <a:cs typeface="Century Gothic"/>
                <a:sym typeface="Century Gothic"/>
              </a:rPr>
              <a:t>An adult who has a BMI between 25 and 29.9 is considered overweight. </a:t>
            </a:r>
            <a:endParaRPr sz="700">
              <a:latin typeface="Century Gothic"/>
              <a:ea typeface="Century Gothic"/>
              <a:cs typeface="Century Gothic"/>
              <a:sym typeface="Century Gothic"/>
            </a:endParaRPr>
          </a:p>
          <a:p>
            <a:pPr indent="0" lvl="0" marL="0" marR="0" rtl="0" algn="l">
              <a:spcBef>
                <a:spcPts val="0"/>
              </a:spcBef>
              <a:spcAft>
                <a:spcPts val="0"/>
              </a:spcAft>
              <a:buNone/>
            </a:pPr>
            <a:r>
              <a:rPr lang="en-US" sz="2900">
                <a:solidFill>
                  <a:schemeClr val="lt1"/>
                </a:solidFill>
                <a:latin typeface="Century Gothic"/>
                <a:ea typeface="Century Gothic"/>
                <a:cs typeface="Century Gothic"/>
                <a:sym typeface="Century Gothic"/>
              </a:rPr>
              <a:t>An adult who has a BMI of 30 or higher is considered obese.</a:t>
            </a:r>
            <a:endParaRPr sz="700">
              <a:latin typeface="Century Gothic"/>
              <a:ea typeface="Century Gothic"/>
              <a:cs typeface="Century Gothic"/>
              <a:sym typeface="Century Gothic"/>
            </a:endParaRPr>
          </a:p>
          <a:p>
            <a:pPr indent="0" lvl="0" marL="0" marR="0" rtl="0" algn="l">
              <a:spcBef>
                <a:spcPts val="0"/>
              </a:spcBef>
              <a:spcAft>
                <a:spcPts val="0"/>
              </a:spcAft>
              <a:buNone/>
            </a:pPr>
            <a:r>
              <a:rPr lang="en-US" sz="3600">
                <a:solidFill>
                  <a:schemeClr val="lt1"/>
                </a:solidFill>
                <a:latin typeface="Times New Roman"/>
                <a:ea typeface="Times New Roman"/>
                <a:cs typeface="Times New Roman"/>
                <a:sym typeface="Times New Roman"/>
              </a:rPr>
              <a:t>    </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pic>
        <p:nvPicPr>
          <p:cNvPr id="527" name="Google Shape;527;p39"/>
          <p:cNvPicPr preferRelativeResize="0"/>
          <p:nvPr/>
        </p:nvPicPr>
        <p:blipFill rotWithShape="1">
          <a:blip r:embed="rId3">
            <a:alphaModFix/>
          </a:blip>
          <a:srcRect b="0" l="0" r="0" t="0"/>
          <a:stretch/>
        </p:blipFill>
        <p:spPr>
          <a:xfrm>
            <a:off x="1828800" y="1600200"/>
            <a:ext cx="4953000" cy="43434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41"/>
          <p:cNvSpPr/>
          <p:nvPr/>
        </p:nvSpPr>
        <p:spPr>
          <a:xfrm>
            <a:off x="304800" y="671691"/>
            <a:ext cx="8458200" cy="563231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a:p>
          <a:p>
            <a:pPr indent="0" lvl="0" marL="0" marR="0" rtl="0" algn="l">
              <a:spcBef>
                <a:spcPts val="0"/>
              </a:spcBef>
              <a:spcAft>
                <a:spcPts val="0"/>
              </a:spcAft>
              <a:buNone/>
            </a:pPr>
            <a:r>
              <a:rPr b="1" lang="en-US" sz="3100">
                <a:solidFill>
                  <a:schemeClr val="lt1"/>
                </a:solidFill>
                <a:latin typeface="Century Gothic"/>
                <a:ea typeface="Century Gothic"/>
                <a:cs typeface="Century Gothic"/>
                <a:sym typeface="Century Gothic"/>
              </a:rPr>
              <a:t>Anorexia Nervosa,</a:t>
            </a:r>
            <a:r>
              <a:rPr lang="en-US" sz="3100">
                <a:solidFill>
                  <a:schemeClr val="lt1"/>
                </a:solidFill>
                <a:latin typeface="Century Gothic"/>
                <a:ea typeface="Century Gothic"/>
                <a:cs typeface="Century Gothic"/>
                <a:sym typeface="Century Gothic"/>
              </a:rPr>
              <a:t> mental illness in which a person has an intense fear of gaining weight and a distorted perception of their weight and body shape. </a:t>
            </a:r>
            <a:endParaRPr sz="31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sz="31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lang="en-US" sz="3100">
                <a:solidFill>
                  <a:schemeClr val="lt1"/>
                </a:solidFill>
                <a:latin typeface="Century Gothic"/>
                <a:ea typeface="Century Gothic"/>
                <a:cs typeface="Century Gothic"/>
                <a:sym typeface="Century Gothic"/>
              </a:rPr>
              <a:t>People with this illness believe themselves to be fat even when their weight is so low that their health is in danger. A person with anorexia nervosa severely restricts food intake and usually becomes extremely thin. </a:t>
            </a:r>
            <a:endParaRPr sz="900"/>
          </a:p>
        </p:txBody>
      </p:sp>
      <p:pic>
        <p:nvPicPr>
          <p:cNvPr id="533" name="Google Shape;533;p41"/>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pic>
        <p:nvPicPr>
          <p:cNvPr id="538" name="Google Shape;538;p44"/>
          <p:cNvPicPr preferRelativeResize="0"/>
          <p:nvPr/>
        </p:nvPicPr>
        <p:blipFill rotWithShape="1">
          <a:blip r:embed="rId3">
            <a:alphaModFix/>
          </a:blip>
          <a:srcRect b="0" l="0" r="0" t="0"/>
          <a:stretch/>
        </p:blipFill>
        <p:spPr>
          <a:xfrm>
            <a:off x="1143000" y="457200"/>
            <a:ext cx="6667500" cy="617220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pic>
        <p:nvPicPr>
          <p:cNvPr id="543" name="Google Shape;543;p43"/>
          <p:cNvPicPr preferRelativeResize="0"/>
          <p:nvPr/>
        </p:nvPicPr>
        <p:blipFill rotWithShape="1">
          <a:blip r:embed="rId3">
            <a:alphaModFix/>
          </a:blip>
          <a:srcRect b="0" l="0" r="0" t="0"/>
          <a:stretch/>
        </p:blipFill>
        <p:spPr>
          <a:xfrm>
            <a:off x="2971800" y="1066800"/>
            <a:ext cx="4038600" cy="449580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45"/>
          <p:cNvSpPr/>
          <p:nvPr/>
        </p:nvSpPr>
        <p:spPr>
          <a:xfrm>
            <a:off x="0" y="609600"/>
            <a:ext cx="8534400" cy="50783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lt1"/>
                </a:solidFill>
                <a:latin typeface="Century Gothic"/>
                <a:ea typeface="Century Gothic"/>
                <a:cs typeface="Century Gothic"/>
                <a:sym typeface="Century Gothic"/>
              </a:rPr>
              <a:t>Effects Of Anorexia: </a:t>
            </a:r>
            <a:endParaRPr b="1" sz="3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b="1" sz="3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lang="en-US" sz="3200">
                <a:solidFill>
                  <a:schemeClr val="lt1"/>
                </a:solidFill>
                <a:latin typeface="Century Gothic"/>
                <a:ea typeface="Century Gothic"/>
                <a:cs typeface="Century Gothic"/>
                <a:sym typeface="Century Gothic"/>
              </a:rPr>
              <a:t>Undernourishment usually causes females with anorexia nervosa to stop menstruating</a:t>
            </a:r>
            <a:r>
              <a:rPr b="1" lang="en-US" sz="3200">
                <a:solidFill>
                  <a:schemeClr val="lt1"/>
                </a:solidFill>
                <a:latin typeface="Century Gothic"/>
                <a:ea typeface="Century Gothic"/>
                <a:cs typeface="Century Gothic"/>
                <a:sym typeface="Century Gothic"/>
              </a:rPr>
              <a:t>. </a:t>
            </a:r>
            <a:endParaRPr sz="1000">
              <a:latin typeface="Century Gothic"/>
              <a:ea typeface="Century Gothic"/>
              <a:cs typeface="Century Gothic"/>
              <a:sym typeface="Century Gothic"/>
            </a:endParaRPr>
          </a:p>
          <a:p>
            <a:pPr indent="0" lvl="0" marL="0" marR="0" rtl="0" algn="l">
              <a:spcBef>
                <a:spcPts val="0"/>
              </a:spcBef>
              <a:spcAft>
                <a:spcPts val="0"/>
              </a:spcAft>
              <a:buNone/>
            </a:pPr>
            <a:r>
              <a:t/>
            </a:r>
            <a:endParaRPr b="1" sz="3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lang="en-US" sz="3200">
                <a:solidFill>
                  <a:schemeClr val="lt1"/>
                </a:solidFill>
                <a:latin typeface="Century Gothic"/>
                <a:ea typeface="Century Gothic"/>
                <a:cs typeface="Century Gothic"/>
                <a:sym typeface="Century Gothic"/>
              </a:rPr>
              <a:t>* </a:t>
            </a:r>
            <a:r>
              <a:rPr lang="en-US" sz="3200">
                <a:solidFill>
                  <a:schemeClr val="lt1"/>
                </a:solidFill>
                <a:latin typeface="Century Gothic"/>
                <a:ea typeface="Century Gothic"/>
                <a:cs typeface="Century Gothic"/>
                <a:sym typeface="Century Gothic"/>
              </a:rPr>
              <a:t>Dry yellow skin, brittle hair, change in the function of the kidney, gastrointestinal disorders, osteoporosis (loss of bone mass), changes in the function of the heart, low blood pressure, dizziness, fainting.  </a:t>
            </a:r>
            <a:endParaRPr sz="1000">
              <a:latin typeface="Century Gothic"/>
              <a:ea typeface="Century Gothic"/>
              <a:cs typeface="Century Gothic"/>
              <a:sym typeface="Century Gothic"/>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pic>
        <p:nvPicPr>
          <p:cNvPr id="553" name="Google Shape;553;p42"/>
          <p:cNvPicPr preferRelativeResize="0"/>
          <p:nvPr/>
        </p:nvPicPr>
        <p:blipFill rotWithShape="1">
          <a:blip r:embed="rId3">
            <a:alphaModFix/>
          </a:blip>
          <a:srcRect b="0" l="0" r="0" t="0"/>
          <a:stretch/>
        </p:blipFill>
        <p:spPr>
          <a:xfrm>
            <a:off x="1905000" y="100013"/>
            <a:ext cx="5334000" cy="6657975"/>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46"/>
          <p:cNvSpPr txBox="1"/>
          <p:nvPr/>
        </p:nvSpPr>
        <p:spPr>
          <a:xfrm>
            <a:off x="571500" y="998600"/>
            <a:ext cx="8001000" cy="5479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900">
                <a:solidFill>
                  <a:schemeClr val="lt1"/>
                </a:solidFill>
                <a:latin typeface="Century Gothic"/>
                <a:ea typeface="Century Gothic"/>
                <a:cs typeface="Century Gothic"/>
                <a:sym typeface="Century Gothic"/>
              </a:rPr>
              <a:t>Bulimia</a:t>
            </a:r>
            <a:endParaRPr b="1" sz="39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b="1" sz="39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lang="en-US" sz="3400">
                <a:solidFill>
                  <a:schemeClr val="lt1"/>
                </a:solidFill>
                <a:latin typeface="Century Gothic"/>
                <a:ea typeface="Century Gothic"/>
                <a:cs typeface="Century Gothic"/>
                <a:sym typeface="Century Gothic"/>
              </a:rPr>
              <a:t>This is an eating disorder in which persistent concern about body weight and shape leads to repeated episodes of binging (consuming large amounts of food in a short time) associated with induced vomiting, use of laxatives, fasting and or excessive exercise.</a:t>
            </a:r>
            <a:endParaRPr sz="5400">
              <a:solidFill>
                <a:schemeClr val="lt1"/>
              </a:solidFill>
              <a:latin typeface="Century Gothic"/>
              <a:ea typeface="Century Gothic"/>
              <a:cs typeface="Century Gothic"/>
              <a:sym typeface="Century Gothic"/>
            </a:endParaRPr>
          </a:p>
        </p:txBody>
      </p:sp>
      <p:pic>
        <p:nvPicPr>
          <p:cNvPr id="559" name="Google Shape;559;p46"/>
          <p:cNvPicPr preferRelativeResize="0"/>
          <p:nvPr/>
        </p:nvPicPr>
        <p:blipFill rotWithShape="1">
          <a:blip r:embed="rId3">
            <a:alphaModFix/>
          </a:blip>
          <a:srcRect b="0" l="0" r="0" t="0"/>
          <a:stretch/>
        </p:blipFill>
        <p:spPr>
          <a:xfrm>
            <a:off x="-102791" y="-22464"/>
            <a:ext cx="1292464" cy="1292464"/>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47"/>
          <p:cNvSpPr txBox="1"/>
          <p:nvPr/>
        </p:nvSpPr>
        <p:spPr>
          <a:xfrm>
            <a:off x="647700" y="1289550"/>
            <a:ext cx="7848600" cy="4278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400">
                <a:solidFill>
                  <a:schemeClr val="lt1"/>
                </a:solidFill>
                <a:latin typeface="Century Gothic"/>
                <a:ea typeface="Century Gothic"/>
                <a:cs typeface="Century Gothic"/>
                <a:sym typeface="Century Gothic"/>
              </a:rPr>
              <a:t>Bulimia may directly cause a whole host of medical complications.</a:t>
            </a:r>
            <a:endParaRPr sz="800">
              <a:latin typeface="Century Gothic"/>
              <a:ea typeface="Century Gothic"/>
              <a:cs typeface="Century Gothic"/>
              <a:sym typeface="Century Gothic"/>
            </a:endParaRPr>
          </a:p>
          <a:p>
            <a:pPr indent="0" lvl="0" marL="0" marR="0" rtl="0" algn="l">
              <a:spcBef>
                <a:spcPts val="0"/>
              </a:spcBef>
              <a:spcAft>
                <a:spcPts val="0"/>
              </a:spcAft>
              <a:buNone/>
            </a:pPr>
            <a:r>
              <a:t/>
            </a:r>
            <a:endParaRPr sz="34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lang="en-US" sz="3400">
                <a:solidFill>
                  <a:schemeClr val="lt1"/>
                </a:solidFill>
                <a:latin typeface="Century Gothic"/>
                <a:ea typeface="Century Gothic"/>
                <a:cs typeface="Century Gothic"/>
                <a:sym typeface="Century Gothic"/>
              </a:rPr>
              <a:t>These are – gastric reflux, dehydration, oral trauma, constipation, infertility, peptic ulcers, severe dental erosion and swollen salivary glands.</a:t>
            </a:r>
            <a:endParaRPr sz="800">
              <a:latin typeface="Century Gothic"/>
              <a:ea typeface="Century Gothic"/>
              <a:cs typeface="Century Gothic"/>
              <a:sym typeface="Century Gothic"/>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pic>
        <p:nvPicPr>
          <p:cNvPr id="569" name="Google Shape;569;p48"/>
          <p:cNvPicPr preferRelativeResize="0"/>
          <p:nvPr/>
        </p:nvPicPr>
        <p:blipFill rotWithShape="1">
          <a:blip r:embed="rId3">
            <a:alphaModFix/>
          </a:blip>
          <a:srcRect b="0" l="0" r="0" t="0"/>
          <a:stretch/>
        </p:blipFill>
        <p:spPr>
          <a:xfrm>
            <a:off x="1981200" y="838200"/>
            <a:ext cx="5562600" cy="3792682"/>
          </a:xfrm>
          <a:prstGeom prst="rect">
            <a:avLst/>
          </a:prstGeom>
          <a:noFill/>
          <a:ln>
            <a:noFill/>
          </a:ln>
        </p:spPr>
      </p:pic>
      <p:sp>
        <p:nvSpPr>
          <p:cNvPr id="570" name="Google Shape;570;p48"/>
          <p:cNvSpPr txBox="1"/>
          <p:nvPr/>
        </p:nvSpPr>
        <p:spPr>
          <a:xfrm>
            <a:off x="914400" y="5181600"/>
            <a:ext cx="7924800" cy="138499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lt1"/>
                </a:solidFill>
                <a:latin typeface="Century Gothic"/>
                <a:ea typeface="Century Gothic"/>
                <a:cs typeface="Century Gothic"/>
                <a:sym typeface="Century Gothic"/>
              </a:rPr>
              <a:t>Erosion of the lower  teeth caused by Bulimia. The upper teeth have been restored with porcelain veneers.</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50"/>
          <p:cNvSpPr txBox="1"/>
          <p:nvPr>
            <p:ph type="title"/>
          </p:nvPr>
        </p:nvSpPr>
        <p:spPr>
          <a:xfrm>
            <a:off x="442048" y="2028600"/>
            <a:ext cx="8259900" cy="1400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lang="en-US" sz="3600"/>
              <a:t>Consider the following Situations</a:t>
            </a:r>
            <a:endParaRPr sz="3600"/>
          </a:p>
        </p:txBody>
      </p:sp>
      <p:sp>
        <p:nvSpPr>
          <p:cNvPr id="576" name="Google Shape;576;p50"/>
          <p:cNvSpPr txBox="1"/>
          <p:nvPr>
            <p:ph idx="1" type="body"/>
          </p:nvPr>
        </p:nvSpPr>
        <p:spPr>
          <a:xfrm>
            <a:off x="812725" y="2906425"/>
            <a:ext cx="6711600" cy="4195500"/>
          </a:xfrm>
          <a:prstGeom prst="rect">
            <a:avLst/>
          </a:prstGeom>
          <a:noFill/>
          <a:ln>
            <a:noFill/>
          </a:ln>
        </p:spPr>
        <p:txBody>
          <a:bodyPr anchorCtr="0" anchor="t" bIns="45700" lIns="91425" spcFirstLastPara="1" rIns="91425" wrap="square" tIns="45700">
            <a:normAutofit lnSpcReduction="20000"/>
          </a:bodyPr>
          <a:lstStyle/>
          <a:p>
            <a:pPr indent="-342906" lvl="0" marL="342906" rtl="0" algn="l">
              <a:spcBef>
                <a:spcPts val="0"/>
              </a:spcBef>
              <a:spcAft>
                <a:spcPts val="0"/>
              </a:spcAft>
              <a:buSzPts val="2240"/>
              <a:buAutoNum type="arabicPeriod"/>
            </a:pPr>
            <a:r>
              <a:rPr lang="en-US" sz="2800"/>
              <a:t>A fifteen year old girl with anorexia.</a:t>
            </a:r>
            <a:endParaRPr/>
          </a:p>
          <a:p>
            <a:pPr indent="-342906" lvl="0" marL="342906" rtl="0" algn="l">
              <a:spcBef>
                <a:spcPts val="1000"/>
              </a:spcBef>
              <a:spcAft>
                <a:spcPts val="0"/>
              </a:spcAft>
              <a:buSzPts val="2240"/>
              <a:buAutoNum type="arabicPeriod"/>
            </a:pPr>
            <a:r>
              <a:rPr lang="en-US" sz="2800"/>
              <a:t>A twenty year old  football player with Aneamia </a:t>
            </a:r>
            <a:endParaRPr/>
          </a:p>
          <a:p>
            <a:pPr indent="-342906" lvl="0" marL="342906" rtl="0" algn="l">
              <a:spcBef>
                <a:spcPts val="1000"/>
              </a:spcBef>
              <a:spcAft>
                <a:spcPts val="0"/>
              </a:spcAft>
              <a:buSzPts val="2240"/>
              <a:buAutoNum type="arabicPeriod"/>
            </a:pPr>
            <a:r>
              <a:rPr lang="en-US" sz="2800"/>
              <a:t>A 5 year old girl with obesity </a:t>
            </a:r>
            <a:endParaRPr/>
          </a:p>
          <a:p>
            <a:pPr indent="-342906" lvl="0" marL="342906" rtl="0" algn="l">
              <a:spcBef>
                <a:spcPts val="1000"/>
              </a:spcBef>
              <a:spcAft>
                <a:spcPts val="0"/>
              </a:spcAft>
              <a:buSzPts val="2240"/>
              <a:buAutoNum type="arabicPeriod"/>
            </a:pPr>
            <a:r>
              <a:rPr lang="en-US" sz="2800"/>
              <a:t>A nine year old boy who doesn’t like vegetables </a:t>
            </a:r>
            <a:endParaRPr/>
          </a:p>
          <a:p>
            <a:pPr indent="-342906" lvl="0" marL="342906" rtl="0" algn="l">
              <a:spcBef>
                <a:spcPts val="1000"/>
              </a:spcBef>
              <a:spcAft>
                <a:spcPts val="0"/>
              </a:spcAft>
              <a:buSzPts val="2240"/>
              <a:buAutoNum type="arabicPeriod"/>
            </a:pPr>
            <a:r>
              <a:rPr lang="en-US" sz="2800"/>
              <a:t>A sixteen year old girl who has goitre. </a:t>
            </a:r>
            <a:endParaRPr/>
          </a:p>
          <a:p>
            <a:pPr indent="-241306" lvl="0" marL="342906" rtl="0" algn="l">
              <a:spcBef>
                <a:spcPts val="1000"/>
              </a:spcBef>
              <a:spcAft>
                <a:spcPts val="0"/>
              </a:spcAft>
              <a:buSzPts val="1600"/>
              <a:buNone/>
            </a:pPr>
            <a:r>
              <a:t/>
            </a:r>
            <a:endParaRPr/>
          </a:p>
          <a:p>
            <a:pPr indent="-241306" lvl="0" marL="342906" rtl="0" algn="l">
              <a:spcBef>
                <a:spcPts val="1000"/>
              </a:spcBef>
              <a:spcAft>
                <a:spcPts val="0"/>
              </a:spcAft>
              <a:buSzPts val="1600"/>
              <a:buNone/>
            </a:pPr>
            <a:r>
              <a:t/>
            </a:r>
            <a:endParaRPr/>
          </a:p>
        </p:txBody>
      </p:sp>
      <p:pic>
        <p:nvPicPr>
          <p:cNvPr id="577" name="Google Shape;577;p50"/>
          <p:cNvPicPr preferRelativeResize="0"/>
          <p:nvPr/>
        </p:nvPicPr>
        <p:blipFill rotWithShape="1">
          <a:blip r:embed="rId3">
            <a:alphaModFix/>
          </a:blip>
          <a:srcRect b="0" l="0" r="0" t="0"/>
          <a:stretch/>
        </p:blipFill>
        <p:spPr>
          <a:xfrm>
            <a:off x="-74875" y="-49300"/>
            <a:ext cx="1771200" cy="17712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49"/>
          <p:cNvSpPr txBox="1"/>
          <p:nvPr>
            <p:ph type="title"/>
          </p:nvPr>
        </p:nvSpPr>
        <p:spPr>
          <a:xfrm>
            <a:off x="1738202" y="434175"/>
            <a:ext cx="5667600" cy="1400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2"/>
              </a:buClr>
              <a:buSzPts val="4200"/>
              <a:buFont typeface="Century Gothic"/>
              <a:buNone/>
            </a:pPr>
            <a:r>
              <a:rPr lang="en-US" sz="3000"/>
              <a:t>Answer</a:t>
            </a:r>
            <a:r>
              <a:rPr lang="en-US" sz="3000"/>
              <a:t> </a:t>
            </a:r>
            <a:r>
              <a:rPr lang="en-US" sz="3000"/>
              <a:t>the </a:t>
            </a:r>
            <a:r>
              <a:rPr lang="en-US" sz="3000"/>
              <a:t>following</a:t>
            </a:r>
            <a:r>
              <a:rPr lang="en-US" sz="3000"/>
              <a:t> questions for the situations on the previous slide</a:t>
            </a:r>
            <a:endParaRPr sz="3000"/>
          </a:p>
        </p:txBody>
      </p:sp>
      <p:sp>
        <p:nvSpPr>
          <p:cNvPr id="583" name="Google Shape;583;p49"/>
          <p:cNvSpPr txBox="1"/>
          <p:nvPr>
            <p:ph idx="1" type="body"/>
          </p:nvPr>
        </p:nvSpPr>
        <p:spPr>
          <a:xfrm>
            <a:off x="857650" y="2202700"/>
            <a:ext cx="6711600" cy="4195500"/>
          </a:xfrm>
          <a:prstGeom prst="rect">
            <a:avLst/>
          </a:prstGeom>
          <a:noFill/>
          <a:ln>
            <a:noFill/>
          </a:ln>
        </p:spPr>
        <p:txBody>
          <a:bodyPr anchorCtr="0" anchor="t" bIns="45700" lIns="91425" spcFirstLastPara="1" rIns="91425" wrap="square" tIns="45700">
            <a:normAutofit fontScale="77500" lnSpcReduction="10000"/>
          </a:bodyPr>
          <a:lstStyle/>
          <a:p>
            <a:pPr indent="-332238" lvl="0" marL="342906" rtl="0" algn="l">
              <a:spcBef>
                <a:spcPts val="0"/>
              </a:spcBef>
              <a:spcAft>
                <a:spcPts val="0"/>
              </a:spcAft>
              <a:buSzPct val="80000"/>
              <a:buAutoNum type="arabicPeriod"/>
            </a:pPr>
            <a:r>
              <a:rPr lang="en-US" sz="2800"/>
              <a:t>What is the Disease?</a:t>
            </a:r>
            <a:endParaRPr/>
          </a:p>
          <a:p>
            <a:pPr indent="-332238" lvl="0" marL="342906" rtl="0" algn="l">
              <a:spcBef>
                <a:spcPts val="1000"/>
              </a:spcBef>
              <a:spcAft>
                <a:spcPts val="0"/>
              </a:spcAft>
              <a:buSzPct val="80000"/>
              <a:buAutoNum type="arabicPeriod"/>
            </a:pPr>
            <a:r>
              <a:rPr lang="en-US" sz="2800"/>
              <a:t>What are the symptoms and signs of the disease?</a:t>
            </a:r>
            <a:endParaRPr/>
          </a:p>
          <a:p>
            <a:pPr indent="-332238" lvl="0" marL="342906" rtl="0" algn="l">
              <a:spcBef>
                <a:spcPts val="1000"/>
              </a:spcBef>
              <a:spcAft>
                <a:spcPts val="0"/>
              </a:spcAft>
              <a:buSzPct val="80000"/>
              <a:buAutoNum type="arabicPeriod"/>
            </a:pPr>
            <a:r>
              <a:rPr lang="en-US" sz="2800"/>
              <a:t>How did the individual get the disease?</a:t>
            </a:r>
            <a:endParaRPr/>
          </a:p>
          <a:p>
            <a:pPr indent="-332238" lvl="0" marL="342906" rtl="0" algn="l">
              <a:spcBef>
                <a:spcPts val="1000"/>
              </a:spcBef>
              <a:spcAft>
                <a:spcPts val="0"/>
              </a:spcAft>
              <a:buSzPct val="80000"/>
              <a:buAutoNum type="arabicPeriod"/>
            </a:pPr>
            <a:r>
              <a:rPr lang="en-US" sz="2800"/>
              <a:t>How does the disease mentally affect the individual?</a:t>
            </a:r>
            <a:endParaRPr/>
          </a:p>
          <a:p>
            <a:pPr indent="-332238" lvl="0" marL="342906" rtl="0" algn="l">
              <a:spcBef>
                <a:spcPts val="1000"/>
              </a:spcBef>
              <a:spcAft>
                <a:spcPts val="0"/>
              </a:spcAft>
              <a:buSzPct val="80000"/>
              <a:buAutoNum type="arabicPeriod"/>
            </a:pPr>
            <a:r>
              <a:rPr lang="en-US" sz="2800"/>
              <a:t>How does the disease affect the individual’s social life?</a:t>
            </a:r>
            <a:endParaRPr/>
          </a:p>
          <a:p>
            <a:pPr indent="-332238" lvl="0" marL="342906" rtl="0" algn="l">
              <a:spcBef>
                <a:spcPts val="1000"/>
              </a:spcBef>
              <a:spcAft>
                <a:spcPts val="0"/>
              </a:spcAft>
              <a:buSzPct val="80000"/>
              <a:buAutoNum type="arabicPeriod"/>
            </a:pPr>
            <a:r>
              <a:rPr lang="en-US" sz="2800"/>
              <a:t>What is a possible treatment for the disease?</a:t>
            </a:r>
            <a:endParaRPr/>
          </a:p>
          <a:p>
            <a:pPr indent="-256546" lvl="0" marL="342906" rtl="0" algn="l">
              <a:spcBef>
                <a:spcPts val="1000"/>
              </a:spcBef>
              <a:spcAft>
                <a:spcPts val="0"/>
              </a:spcAft>
              <a:buSzPct val="80000"/>
              <a:buNone/>
            </a:pPr>
            <a:r>
              <a:t/>
            </a:r>
            <a:endParaRPr/>
          </a:p>
          <a:p>
            <a:pPr indent="-256546" lvl="0" marL="342906" rtl="0" algn="l">
              <a:spcBef>
                <a:spcPts val="1000"/>
              </a:spcBef>
              <a:spcAft>
                <a:spcPts val="0"/>
              </a:spcAft>
              <a:buSzPct val="80000"/>
              <a:buNone/>
            </a:pPr>
            <a:r>
              <a:t/>
            </a:r>
            <a:endParaRPr/>
          </a:p>
        </p:txBody>
      </p:sp>
      <p:pic>
        <p:nvPicPr>
          <p:cNvPr id="584" name="Google Shape;584;p49"/>
          <p:cNvPicPr preferRelativeResize="0"/>
          <p:nvPr/>
        </p:nvPicPr>
        <p:blipFill rotWithShape="1">
          <a:blip r:embed="rId3">
            <a:alphaModFix/>
          </a:blip>
          <a:srcRect b="0" l="0" r="0" t="0"/>
          <a:stretch/>
        </p:blipFill>
        <p:spPr>
          <a:xfrm>
            <a:off x="-74875" y="-49300"/>
            <a:ext cx="1771200" cy="177120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g1e85d392ee1_0_196"/>
          <p:cNvSpPr txBox="1"/>
          <p:nvPr>
            <p:ph type="title"/>
          </p:nvPr>
        </p:nvSpPr>
        <p:spPr>
          <a:xfrm>
            <a:off x="484710" y="452718"/>
            <a:ext cx="70554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DON’T FORGET YOUR ASSIGNMENT!!</a:t>
            </a:r>
            <a:endParaRPr/>
          </a:p>
          <a:p>
            <a:pPr indent="0" lvl="0" marL="0" rtl="0" algn="l">
              <a:spcBef>
                <a:spcPts val="0"/>
              </a:spcBef>
              <a:spcAft>
                <a:spcPts val="0"/>
              </a:spcAft>
              <a:buNone/>
            </a:pPr>
            <a:r>
              <a:t/>
            </a:r>
            <a:endParaRPr/>
          </a:p>
        </p:txBody>
      </p:sp>
      <p:pic>
        <p:nvPicPr>
          <p:cNvPr id="590" name="Google Shape;590;g1e85d392ee1_0_196"/>
          <p:cNvPicPr preferRelativeResize="0"/>
          <p:nvPr/>
        </p:nvPicPr>
        <p:blipFill>
          <a:blip r:embed="rId3">
            <a:alphaModFix/>
          </a:blip>
          <a:stretch>
            <a:fillRect/>
          </a:stretch>
        </p:blipFill>
        <p:spPr>
          <a:xfrm>
            <a:off x="2595450" y="2081375"/>
            <a:ext cx="4082850" cy="408285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g1e85d392ee1_0_202"/>
          <p:cNvSpPr txBox="1"/>
          <p:nvPr>
            <p:ph type="title"/>
          </p:nvPr>
        </p:nvSpPr>
        <p:spPr>
          <a:xfrm>
            <a:off x="484710" y="452718"/>
            <a:ext cx="70554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3600">
                <a:solidFill>
                  <a:schemeClr val="lt1"/>
                </a:solidFill>
                <a:latin typeface="Trebuchet MS"/>
                <a:ea typeface="Trebuchet MS"/>
                <a:cs typeface="Trebuchet MS"/>
                <a:sym typeface="Trebuchet MS"/>
              </a:rPr>
              <a:t>Lesson Sources:</a:t>
            </a:r>
            <a:endParaRPr sz="3600">
              <a:solidFill>
                <a:schemeClr val="lt1"/>
              </a:solidFill>
              <a:latin typeface="Trebuchet MS"/>
              <a:ea typeface="Trebuchet MS"/>
              <a:cs typeface="Trebuchet MS"/>
              <a:sym typeface="Trebuchet MS"/>
            </a:endParaRPr>
          </a:p>
          <a:p>
            <a:pPr indent="0" lvl="0" marL="0" rtl="0" algn="l">
              <a:spcBef>
                <a:spcPts val="0"/>
              </a:spcBef>
              <a:spcAft>
                <a:spcPts val="0"/>
              </a:spcAft>
              <a:buNone/>
            </a:pPr>
            <a:r>
              <a:t/>
            </a:r>
            <a:endParaRPr sz="3600">
              <a:solidFill>
                <a:srgbClr val="90C226"/>
              </a:solidFill>
              <a:latin typeface="Trebuchet MS"/>
              <a:ea typeface="Trebuchet MS"/>
              <a:cs typeface="Trebuchet MS"/>
              <a:sym typeface="Trebuchet MS"/>
            </a:endParaRPr>
          </a:p>
        </p:txBody>
      </p:sp>
      <p:sp>
        <p:nvSpPr>
          <p:cNvPr id="596" name="Google Shape;596;g1e85d392ee1_0_202"/>
          <p:cNvSpPr txBox="1"/>
          <p:nvPr/>
        </p:nvSpPr>
        <p:spPr>
          <a:xfrm>
            <a:off x="584000" y="1373977"/>
            <a:ext cx="6347700" cy="4615500"/>
          </a:xfrm>
          <a:prstGeom prst="rect">
            <a:avLst/>
          </a:prstGeom>
          <a:noFill/>
          <a:ln>
            <a:noFill/>
          </a:ln>
        </p:spPr>
        <p:txBody>
          <a:bodyPr anchorCtr="0" anchor="t" bIns="45700" lIns="91425" spcFirstLastPara="1" rIns="91425" wrap="square" tIns="45700">
            <a:noAutofit/>
          </a:bodyPr>
          <a:lstStyle/>
          <a:p>
            <a:pPr indent="0" lvl="0" marL="342900" rtl="0" algn="l">
              <a:spcBef>
                <a:spcPts val="0"/>
              </a:spcBef>
              <a:spcAft>
                <a:spcPts val="0"/>
              </a:spcAft>
              <a:buNone/>
            </a:pPr>
            <a:r>
              <a:t/>
            </a:r>
            <a:endParaRPr sz="2800">
              <a:solidFill>
                <a:schemeClr val="lt1"/>
              </a:solidFill>
              <a:latin typeface="Trebuchet MS"/>
              <a:ea typeface="Trebuchet MS"/>
              <a:cs typeface="Trebuchet MS"/>
              <a:sym typeface="Trebuchet MS"/>
            </a:endParaRPr>
          </a:p>
          <a:p>
            <a:pPr indent="-393700" lvl="0" marL="342900" rtl="0" algn="l">
              <a:spcBef>
                <a:spcPts val="0"/>
              </a:spcBef>
              <a:spcAft>
                <a:spcPts val="0"/>
              </a:spcAft>
              <a:buClr>
                <a:schemeClr val="lt1"/>
              </a:buClr>
              <a:buSzPts val="2240"/>
              <a:buFont typeface="Noto Sans Symbols"/>
              <a:buChar char="►"/>
            </a:pPr>
            <a:r>
              <a:rPr lang="en-US" sz="2800">
                <a:solidFill>
                  <a:schemeClr val="lt1"/>
                </a:solidFill>
                <a:latin typeface="Trebuchet MS"/>
                <a:ea typeface="Trebuchet MS"/>
                <a:cs typeface="Trebuchet MS"/>
                <a:sym typeface="Trebuchet MS"/>
              </a:rPr>
              <a:t>Concise Revision Course - Human and Social Biology - a Concise Revision Course for CSEC®</a:t>
            </a:r>
            <a:endParaRPr sz="2800">
              <a:solidFill>
                <a:schemeClr val="lt1"/>
              </a:solidFill>
              <a:latin typeface="Trebuchet MS"/>
              <a:ea typeface="Trebuchet MS"/>
              <a:cs typeface="Trebuchet MS"/>
              <a:sym typeface="Trebuchet MS"/>
            </a:endParaRPr>
          </a:p>
          <a:p>
            <a:pPr indent="0" lvl="0" marL="342900" rtl="0" algn="l">
              <a:spcBef>
                <a:spcPts val="0"/>
              </a:spcBef>
              <a:spcAft>
                <a:spcPts val="0"/>
              </a:spcAft>
              <a:buNone/>
            </a:pPr>
            <a:r>
              <a:rPr lang="en-US" sz="2800">
                <a:solidFill>
                  <a:schemeClr val="lt1"/>
                </a:solidFill>
                <a:latin typeface="Trebuchet MS"/>
                <a:ea typeface="Trebuchet MS"/>
                <a:cs typeface="Trebuchet MS"/>
                <a:sym typeface="Trebuchet MS"/>
              </a:rPr>
              <a:t>Textbook by Anne Tindale and Shaun deSouza</a:t>
            </a:r>
            <a:endParaRPr sz="2800">
              <a:solidFill>
                <a:schemeClr val="lt1"/>
              </a:solidFill>
              <a:latin typeface="Trebuchet MS"/>
              <a:ea typeface="Trebuchet MS"/>
              <a:cs typeface="Trebuchet MS"/>
              <a:sym typeface="Trebuchet MS"/>
            </a:endParaRPr>
          </a:p>
          <a:p>
            <a:pPr indent="-342900" lvl="0" marL="342900" rtl="0" algn="l">
              <a:spcBef>
                <a:spcPts val="1000"/>
              </a:spcBef>
              <a:spcAft>
                <a:spcPts val="0"/>
              </a:spcAft>
              <a:buClr>
                <a:schemeClr val="lt1"/>
              </a:buClr>
              <a:buSzPts val="2240"/>
              <a:buFont typeface="Noto Sans Symbols"/>
              <a:buChar char="►"/>
            </a:pPr>
            <a:r>
              <a:rPr lang="en-US" sz="2800">
                <a:solidFill>
                  <a:schemeClr val="lt1"/>
                </a:solidFill>
                <a:latin typeface="Trebuchet MS"/>
                <a:ea typeface="Trebuchet MS"/>
                <a:cs typeface="Trebuchet MS"/>
                <a:sym typeface="Trebuchet MS"/>
              </a:rPr>
              <a:t>Human &amp; Social Biology for CSEC® Examinations 6th Edition Student's Book by Phil Gadd</a:t>
            </a:r>
            <a:endParaRPr sz="1800">
              <a:solidFill>
                <a:schemeClr val="lt1"/>
              </a:solidFill>
              <a:latin typeface="Trebuchet MS"/>
              <a:ea typeface="Trebuchet MS"/>
              <a:cs typeface="Trebuchet MS"/>
              <a:sym typeface="Trebuchet MS"/>
            </a:endParaRPr>
          </a:p>
          <a:p>
            <a:pPr indent="0" lvl="0" marL="0" rtl="0" algn="l">
              <a:spcBef>
                <a:spcPts val="1000"/>
              </a:spcBef>
              <a:spcAft>
                <a:spcPts val="0"/>
              </a:spcAft>
              <a:buNone/>
            </a:pPr>
            <a:r>
              <a:t/>
            </a:r>
            <a:endParaRPr sz="2800">
              <a:solidFill>
                <a:srgbClr val="3F3F3F"/>
              </a:solidFill>
              <a:latin typeface="Trebuchet MS"/>
              <a:ea typeface="Trebuchet MS"/>
              <a:cs typeface="Trebuchet MS"/>
              <a:sym typeface="Trebuchet M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Ion">
  <a:themeElements>
    <a:clrScheme name="Ion">
      <a:dk1>
        <a:srgbClr val="000000"/>
      </a:dk1>
      <a:lt1>
        <a:srgbClr val="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2012-01-17T17:12:12Z</dcterms:created>
  <dc:creator>Darron</dc:creator>
</cp:coreProperties>
</file>